
<file path=[Content_Types].xml><?xml version="1.0" encoding="utf-8"?>
<Types xmlns="http://schemas.openxmlformats.org/package/2006/content-types">
  <Default Extension="jpeg" ContentType="image/jpeg"/>
  <Default Extension="jpg" ContentType="image/jpeg"/>
  <Default Extension="mkv" ContentType="video/unknown"/>
  <Default Extension="png" ContentType="image/png"/>
  <Default Extension="rels" ContentType="application/vnd.openxmlformats-package.relationships+xml"/>
  <Default Extension="tif" ContentType="image/tiff"/>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handoutMasterIdLst>
    <p:handoutMasterId r:id="rId32"/>
  </p:handoutMasterIdLst>
  <p:sldIdLst>
    <p:sldId id="256" r:id="rId2"/>
    <p:sldId id="563" r:id="rId3"/>
    <p:sldId id="598" r:id="rId4"/>
    <p:sldId id="610" r:id="rId5"/>
    <p:sldId id="604" r:id="rId6"/>
    <p:sldId id="566" r:id="rId7"/>
    <p:sldId id="571" r:id="rId8"/>
    <p:sldId id="587" r:id="rId9"/>
    <p:sldId id="589" r:id="rId10"/>
    <p:sldId id="588" r:id="rId11"/>
    <p:sldId id="590" r:id="rId12"/>
    <p:sldId id="606" r:id="rId13"/>
    <p:sldId id="583" r:id="rId14"/>
    <p:sldId id="602" r:id="rId15"/>
    <p:sldId id="603" r:id="rId16"/>
    <p:sldId id="601" r:id="rId17"/>
    <p:sldId id="600" r:id="rId18"/>
    <p:sldId id="565" r:id="rId19"/>
    <p:sldId id="611" r:id="rId20"/>
    <p:sldId id="607" r:id="rId21"/>
    <p:sldId id="572" r:id="rId22"/>
    <p:sldId id="573" r:id="rId23"/>
    <p:sldId id="574" r:id="rId24"/>
    <p:sldId id="578" r:id="rId25"/>
    <p:sldId id="577" r:id="rId26"/>
    <p:sldId id="576" r:id="rId27"/>
    <p:sldId id="584" r:id="rId28"/>
    <p:sldId id="290" r:id="rId29"/>
    <p:sldId id="258" r:id="rId30"/>
  </p:sldIdLst>
  <p:sldSz cx="12192000" cy="6858000"/>
  <p:notesSz cx="6858000" cy="9144000"/>
  <p:defaultText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3C88"/>
    <a:srgbClr val="D30E29"/>
    <a:srgbClr val="F7D0D5"/>
    <a:srgbClr val="EB97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19" autoAdjust="0"/>
    <p:restoredTop sz="78470" autoAdjust="0"/>
  </p:normalViewPr>
  <p:slideViewPr>
    <p:cSldViewPr snapToGrid="0" snapToObjects="1">
      <p:cViewPr varScale="1">
        <p:scale>
          <a:sx n="76" d="100"/>
          <a:sy n="76" d="100"/>
        </p:scale>
        <p:origin x="686" y="67"/>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84" d="100"/>
          <a:sy n="84" d="100"/>
        </p:scale>
        <p:origin x="3294"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jkovski, Jovan" userId="92f2c31d-b354-4571-9b8d-cebad83aa537" providerId="ADAL" clId="{BA922F2C-A38A-47DD-BD5F-1996F98ED5BD}"/>
    <pc:docChg chg="undo redo custSel addSld delSld modSld sldOrd">
      <pc:chgData name="Trajkovski, Jovan" userId="92f2c31d-b354-4571-9b8d-cebad83aa537" providerId="ADAL" clId="{BA922F2C-A38A-47DD-BD5F-1996F98ED5BD}" dt="2026-06-16T11:37:42.431" v="784" actId="1076"/>
      <pc:docMkLst>
        <pc:docMk/>
      </pc:docMkLst>
      <pc:sldChg chg="modNotesTx">
        <pc:chgData name="Trajkovski, Jovan" userId="92f2c31d-b354-4571-9b8d-cebad83aa537" providerId="ADAL" clId="{BA922F2C-A38A-47DD-BD5F-1996F98ED5BD}" dt="2026-06-16T08:51:01.936" v="563"/>
        <pc:sldMkLst>
          <pc:docMk/>
          <pc:sldMk cId="3932600922" sldId="256"/>
        </pc:sldMkLst>
      </pc:sldChg>
      <pc:sldChg chg="addSp modSp mod">
        <pc:chgData name="Trajkovski, Jovan" userId="92f2c31d-b354-4571-9b8d-cebad83aa537" providerId="ADAL" clId="{BA922F2C-A38A-47DD-BD5F-1996F98ED5BD}" dt="2026-06-16T08:09:52.504" v="96" actId="1076"/>
        <pc:sldMkLst>
          <pc:docMk/>
          <pc:sldMk cId="3327089916" sldId="290"/>
        </pc:sldMkLst>
        <pc:spChg chg="add mod">
          <ac:chgData name="Trajkovski, Jovan" userId="92f2c31d-b354-4571-9b8d-cebad83aa537" providerId="ADAL" clId="{BA922F2C-A38A-47DD-BD5F-1996F98ED5BD}" dt="2026-06-16T08:09:52.504" v="96" actId="1076"/>
          <ac:spMkLst>
            <pc:docMk/>
            <pc:sldMk cId="3327089916" sldId="290"/>
            <ac:spMk id="9" creationId="{4D8F4825-E443-409E-9C01-2E415ABD5E3D}"/>
          </ac:spMkLst>
        </pc:spChg>
      </pc:sldChg>
      <pc:sldChg chg="modSp modNotesTx">
        <pc:chgData name="Trajkovski, Jovan" userId="92f2c31d-b354-4571-9b8d-cebad83aa537" providerId="ADAL" clId="{BA922F2C-A38A-47DD-BD5F-1996F98ED5BD}" dt="2026-06-16T11:37:42.431" v="784" actId="1076"/>
        <pc:sldMkLst>
          <pc:docMk/>
          <pc:sldMk cId="4023460648" sldId="563"/>
        </pc:sldMkLst>
        <pc:picChg chg="mod">
          <ac:chgData name="Trajkovski, Jovan" userId="92f2c31d-b354-4571-9b8d-cebad83aa537" providerId="ADAL" clId="{BA922F2C-A38A-47DD-BD5F-1996F98ED5BD}" dt="2026-06-16T11:37:42.431" v="784" actId="1076"/>
          <ac:picMkLst>
            <pc:docMk/>
            <pc:sldMk cId="4023460648" sldId="563"/>
            <ac:picMk id="1026" creationId="{9465C653-BEF8-48EA-9825-B414280C0354}"/>
          </ac:picMkLst>
        </pc:picChg>
      </pc:sldChg>
      <pc:sldChg chg="addSp delSp modSp mod">
        <pc:chgData name="Trajkovski, Jovan" userId="92f2c31d-b354-4571-9b8d-cebad83aa537" providerId="ADAL" clId="{BA922F2C-A38A-47DD-BD5F-1996F98ED5BD}" dt="2026-06-16T08:19:10.141" v="230" actId="1037"/>
        <pc:sldMkLst>
          <pc:docMk/>
          <pc:sldMk cId="3956661998" sldId="565"/>
        </pc:sldMkLst>
        <pc:spChg chg="add del mod">
          <ac:chgData name="Trajkovski, Jovan" userId="92f2c31d-b354-4571-9b8d-cebad83aa537" providerId="ADAL" clId="{BA922F2C-A38A-47DD-BD5F-1996F98ED5BD}" dt="2026-06-16T08:19:00.212" v="179" actId="478"/>
          <ac:spMkLst>
            <pc:docMk/>
            <pc:sldMk cId="3956661998" sldId="565"/>
            <ac:spMk id="3" creationId="{8F4A048C-0D28-4511-9176-BC00C3C5951E}"/>
          </ac:spMkLst>
        </pc:spChg>
        <pc:spChg chg="del">
          <ac:chgData name="Trajkovski, Jovan" userId="92f2c31d-b354-4571-9b8d-cebad83aa537" providerId="ADAL" clId="{BA922F2C-A38A-47DD-BD5F-1996F98ED5BD}" dt="2026-06-16T08:18:55.531" v="178" actId="478"/>
          <ac:spMkLst>
            <pc:docMk/>
            <pc:sldMk cId="3956661998" sldId="565"/>
            <ac:spMk id="6" creationId="{8801C4BE-1027-D2F0-32E7-52F1A8B7809B}"/>
          </ac:spMkLst>
        </pc:spChg>
        <pc:picChg chg="mod">
          <ac:chgData name="Trajkovski, Jovan" userId="92f2c31d-b354-4571-9b8d-cebad83aa537" providerId="ADAL" clId="{BA922F2C-A38A-47DD-BD5F-1996F98ED5BD}" dt="2026-06-16T08:19:10.141" v="230" actId="1037"/>
          <ac:picMkLst>
            <pc:docMk/>
            <pc:sldMk cId="3956661998" sldId="565"/>
            <ac:picMk id="10" creationId="{F9DB3163-2AFE-4568-9F51-F602EA40BCC3}"/>
          </ac:picMkLst>
        </pc:picChg>
        <pc:picChg chg="mod">
          <ac:chgData name="Trajkovski, Jovan" userId="92f2c31d-b354-4571-9b8d-cebad83aa537" providerId="ADAL" clId="{BA922F2C-A38A-47DD-BD5F-1996F98ED5BD}" dt="2026-06-16T08:19:10.141" v="230" actId="1037"/>
          <ac:picMkLst>
            <pc:docMk/>
            <pc:sldMk cId="3956661998" sldId="565"/>
            <ac:picMk id="11" creationId="{02672A11-A463-49C5-9ADC-7A7B700EE12A}"/>
          </ac:picMkLst>
        </pc:picChg>
        <pc:picChg chg="mod">
          <ac:chgData name="Trajkovski, Jovan" userId="92f2c31d-b354-4571-9b8d-cebad83aa537" providerId="ADAL" clId="{BA922F2C-A38A-47DD-BD5F-1996F98ED5BD}" dt="2026-06-16T08:19:10.141" v="230" actId="1037"/>
          <ac:picMkLst>
            <pc:docMk/>
            <pc:sldMk cId="3956661998" sldId="565"/>
            <ac:picMk id="12" creationId="{92D72B5D-3C56-432D-8097-8234E9CAAD4C}"/>
          </ac:picMkLst>
        </pc:picChg>
        <pc:picChg chg="mod">
          <ac:chgData name="Trajkovski, Jovan" userId="92f2c31d-b354-4571-9b8d-cebad83aa537" providerId="ADAL" clId="{BA922F2C-A38A-47DD-BD5F-1996F98ED5BD}" dt="2026-06-16T08:19:10.141" v="230" actId="1037"/>
          <ac:picMkLst>
            <pc:docMk/>
            <pc:sldMk cId="3956661998" sldId="565"/>
            <ac:picMk id="13" creationId="{09DAD617-0B1C-43AE-8841-6F4EF67153F1}"/>
          </ac:picMkLst>
        </pc:picChg>
        <pc:picChg chg="mod">
          <ac:chgData name="Trajkovski, Jovan" userId="92f2c31d-b354-4571-9b8d-cebad83aa537" providerId="ADAL" clId="{BA922F2C-A38A-47DD-BD5F-1996F98ED5BD}" dt="2026-06-16T08:19:10.141" v="230" actId="1037"/>
          <ac:picMkLst>
            <pc:docMk/>
            <pc:sldMk cId="3956661998" sldId="565"/>
            <ac:picMk id="18" creationId="{73F78432-5F41-4171-8772-D41C2949C545}"/>
          </ac:picMkLst>
        </pc:picChg>
        <pc:picChg chg="mod">
          <ac:chgData name="Trajkovski, Jovan" userId="92f2c31d-b354-4571-9b8d-cebad83aa537" providerId="ADAL" clId="{BA922F2C-A38A-47DD-BD5F-1996F98ED5BD}" dt="2026-06-16T08:19:10.141" v="230" actId="1037"/>
          <ac:picMkLst>
            <pc:docMk/>
            <pc:sldMk cId="3956661998" sldId="565"/>
            <ac:picMk id="19" creationId="{9F04CF57-9927-4BFB-97F4-6C2830FB6C76}"/>
          </ac:picMkLst>
        </pc:picChg>
      </pc:sldChg>
      <pc:sldChg chg="del">
        <pc:chgData name="Trajkovski, Jovan" userId="92f2c31d-b354-4571-9b8d-cebad83aa537" providerId="ADAL" clId="{BA922F2C-A38A-47DD-BD5F-1996F98ED5BD}" dt="2026-06-16T07:55:15.750" v="7" actId="47"/>
        <pc:sldMkLst>
          <pc:docMk/>
          <pc:sldMk cId="3562993018" sldId="567"/>
        </pc:sldMkLst>
      </pc:sldChg>
      <pc:sldChg chg="del">
        <pc:chgData name="Trajkovski, Jovan" userId="92f2c31d-b354-4571-9b8d-cebad83aa537" providerId="ADAL" clId="{BA922F2C-A38A-47DD-BD5F-1996F98ED5BD}" dt="2026-06-16T07:55:18.215" v="8" actId="47"/>
        <pc:sldMkLst>
          <pc:docMk/>
          <pc:sldMk cId="149461955" sldId="568"/>
        </pc:sldMkLst>
      </pc:sldChg>
      <pc:sldChg chg="del">
        <pc:chgData name="Trajkovski, Jovan" userId="92f2c31d-b354-4571-9b8d-cebad83aa537" providerId="ADAL" clId="{BA922F2C-A38A-47DD-BD5F-1996F98ED5BD}" dt="2026-06-16T07:55:21.007" v="9" actId="47"/>
        <pc:sldMkLst>
          <pc:docMk/>
          <pc:sldMk cId="446884006" sldId="569"/>
        </pc:sldMkLst>
      </pc:sldChg>
      <pc:sldChg chg="del">
        <pc:chgData name="Trajkovski, Jovan" userId="92f2c31d-b354-4571-9b8d-cebad83aa537" providerId="ADAL" clId="{BA922F2C-A38A-47DD-BD5F-1996F98ED5BD}" dt="2026-06-16T07:55:27.064" v="10" actId="47"/>
        <pc:sldMkLst>
          <pc:docMk/>
          <pc:sldMk cId="563937791" sldId="570"/>
        </pc:sldMkLst>
      </pc:sldChg>
      <pc:sldChg chg="del">
        <pc:chgData name="Trajkovski, Jovan" userId="92f2c31d-b354-4571-9b8d-cebad83aa537" providerId="ADAL" clId="{BA922F2C-A38A-47DD-BD5F-1996F98ED5BD}" dt="2026-06-16T07:59:30.033" v="12" actId="47"/>
        <pc:sldMkLst>
          <pc:docMk/>
          <pc:sldMk cId="1331713451" sldId="575"/>
        </pc:sldMkLst>
      </pc:sldChg>
      <pc:sldChg chg="del">
        <pc:chgData name="Trajkovski, Jovan" userId="92f2c31d-b354-4571-9b8d-cebad83aa537" providerId="ADAL" clId="{BA922F2C-A38A-47DD-BD5F-1996F98ED5BD}" dt="2026-06-16T08:01:12.890" v="13" actId="47"/>
        <pc:sldMkLst>
          <pc:docMk/>
          <pc:sldMk cId="1380735382" sldId="579"/>
        </pc:sldMkLst>
      </pc:sldChg>
      <pc:sldChg chg="del">
        <pc:chgData name="Trajkovski, Jovan" userId="92f2c31d-b354-4571-9b8d-cebad83aa537" providerId="ADAL" clId="{BA922F2C-A38A-47DD-BD5F-1996F98ED5BD}" dt="2026-06-16T08:01:12.890" v="13" actId="47"/>
        <pc:sldMkLst>
          <pc:docMk/>
          <pc:sldMk cId="4108019870" sldId="580"/>
        </pc:sldMkLst>
      </pc:sldChg>
      <pc:sldChg chg="del">
        <pc:chgData name="Trajkovski, Jovan" userId="92f2c31d-b354-4571-9b8d-cebad83aa537" providerId="ADAL" clId="{BA922F2C-A38A-47DD-BD5F-1996F98ED5BD}" dt="2026-06-16T08:01:12.890" v="13" actId="47"/>
        <pc:sldMkLst>
          <pc:docMk/>
          <pc:sldMk cId="1442525170" sldId="581"/>
        </pc:sldMkLst>
      </pc:sldChg>
      <pc:sldChg chg="del">
        <pc:chgData name="Trajkovski, Jovan" userId="92f2c31d-b354-4571-9b8d-cebad83aa537" providerId="ADAL" clId="{BA922F2C-A38A-47DD-BD5F-1996F98ED5BD}" dt="2026-06-16T08:01:12.890" v="13" actId="47"/>
        <pc:sldMkLst>
          <pc:docMk/>
          <pc:sldMk cId="448570872" sldId="582"/>
        </pc:sldMkLst>
      </pc:sldChg>
      <pc:sldChg chg="modSp add mod">
        <pc:chgData name="Trajkovski, Jovan" userId="92f2c31d-b354-4571-9b8d-cebad83aa537" providerId="ADAL" clId="{BA922F2C-A38A-47DD-BD5F-1996F98ED5BD}" dt="2026-06-16T08:46:24.254" v="562" actId="20577"/>
        <pc:sldMkLst>
          <pc:docMk/>
          <pc:sldMk cId="865210808" sldId="584"/>
        </pc:sldMkLst>
        <pc:spChg chg="mod">
          <ac:chgData name="Trajkovski, Jovan" userId="92f2c31d-b354-4571-9b8d-cebad83aa537" providerId="ADAL" clId="{BA922F2C-A38A-47DD-BD5F-1996F98ED5BD}" dt="2026-06-16T08:20:16.767" v="286" actId="20577"/>
          <ac:spMkLst>
            <pc:docMk/>
            <pc:sldMk cId="865210808" sldId="584"/>
            <ac:spMk id="5" creationId="{2F9CCF54-C817-21CC-6EF5-1EE7A9642141}"/>
          </ac:spMkLst>
        </pc:spChg>
        <pc:spChg chg="mod">
          <ac:chgData name="Trajkovski, Jovan" userId="92f2c31d-b354-4571-9b8d-cebad83aa537" providerId="ADAL" clId="{BA922F2C-A38A-47DD-BD5F-1996F98ED5BD}" dt="2026-06-16T08:46:24.254" v="562" actId="20577"/>
          <ac:spMkLst>
            <pc:docMk/>
            <pc:sldMk cId="865210808" sldId="584"/>
            <ac:spMk id="6" creationId="{8801C4BE-1027-D2F0-32E7-52F1A8B7809B}"/>
          </ac:spMkLst>
        </pc:spChg>
      </pc:sldChg>
      <pc:sldChg chg="modSp del mod ord">
        <pc:chgData name="Trajkovski, Jovan" userId="92f2c31d-b354-4571-9b8d-cebad83aa537" providerId="ADAL" clId="{BA922F2C-A38A-47DD-BD5F-1996F98ED5BD}" dt="2026-06-16T08:04:21.776" v="55" actId="2696"/>
        <pc:sldMkLst>
          <pc:docMk/>
          <pc:sldMk cId="3117375451" sldId="584"/>
        </pc:sldMkLst>
        <pc:spChg chg="mod">
          <ac:chgData name="Trajkovski, Jovan" userId="92f2c31d-b354-4571-9b8d-cebad83aa537" providerId="ADAL" clId="{BA922F2C-A38A-47DD-BD5F-1996F98ED5BD}" dt="2026-06-16T08:02:43.013" v="36" actId="20577"/>
          <ac:spMkLst>
            <pc:docMk/>
            <pc:sldMk cId="3117375451" sldId="584"/>
            <ac:spMk id="5" creationId="{2F9CCF54-C817-21CC-6EF5-1EE7A9642141}"/>
          </ac:spMkLst>
        </pc:spChg>
        <pc:spChg chg="mod">
          <ac:chgData name="Trajkovski, Jovan" userId="92f2c31d-b354-4571-9b8d-cebad83aa537" providerId="ADAL" clId="{BA922F2C-A38A-47DD-BD5F-1996F98ED5BD}" dt="2026-06-16T08:03:58.730" v="54" actId="20577"/>
          <ac:spMkLst>
            <pc:docMk/>
            <pc:sldMk cId="3117375451" sldId="584"/>
            <ac:spMk id="6" creationId="{8801C4BE-1027-D2F0-32E7-52F1A8B7809B}"/>
          </ac:spMkLst>
        </pc:spChg>
      </pc:sldChg>
      <pc:sldChg chg="del">
        <pc:chgData name="Trajkovski, Jovan" userId="92f2c31d-b354-4571-9b8d-cebad83aa537" providerId="ADAL" clId="{BA922F2C-A38A-47DD-BD5F-1996F98ED5BD}" dt="2026-06-16T08:05:00.466" v="57" actId="47"/>
        <pc:sldMkLst>
          <pc:docMk/>
          <pc:sldMk cId="590136025" sldId="585"/>
        </pc:sldMkLst>
      </pc:sldChg>
      <pc:sldChg chg="del">
        <pc:chgData name="Trajkovski, Jovan" userId="92f2c31d-b354-4571-9b8d-cebad83aa537" providerId="ADAL" clId="{BA922F2C-A38A-47DD-BD5F-1996F98ED5BD}" dt="2026-06-16T08:01:53.969" v="15" actId="47"/>
        <pc:sldMkLst>
          <pc:docMk/>
          <pc:sldMk cId="2391539892" sldId="586"/>
        </pc:sldMkLst>
      </pc:sldChg>
      <pc:sldChg chg="del">
        <pc:chgData name="Trajkovski, Jovan" userId="92f2c31d-b354-4571-9b8d-cebad83aa537" providerId="ADAL" clId="{BA922F2C-A38A-47DD-BD5F-1996F98ED5BD}" dt="2026-06-16T07:55:29.771" v="11" actId="47"/>
        <pc:sldMkLst>
          <pc:docMk/>
          <pc:sldMk cId="3832993810" sldId="591"/>
        </pc:sldMkLst>
      </pc:sldChg>
      <pc:sldChg chg="del">
        <pc:chgData name="Trajkovski, Jovan" userId="92f2c31d-b354-4571-9b8d-cebad83aa537" providerId="ADAL" clId="{BA922F2C-A38A-47DD-BD5F-1996F98ED5BD}" dt="2026-06-16T08:01:12.890" v="13" actId="47"/>
        <pc:sldMkLst>
          <pc:docMk/>
          <pc:sldMk cId="3352544289" sldId="592"/>
        </pc:sldMkLst>
      </pc:sldChg>
      <pc:sldChg chg="del">
        <pc:chgData name="Trajkovski, Jovan" userId="92f2c31d-b354-4571-9b8d-cebad83aa537" providerId="ADAL" clId="{BA922F2C-A38A-47DD-BD5F-1996F98ED5BD}" dt="2026-06-16T08:01:12.890" v="13" actId="47"/>
        <pc:sldMkLst>
          <pc:docMk/>
          <pc:sldMk cId="2404444714" sldId="594"/>
        </pc:sldMkLst>
      </pc:sldChg>
      <pc:sldChg chg="del">
        <pc:chgData name="Trajkovski, Jovan" userId="92f2c31d-b354-4571-9b8d-cebad83aa537" providerId="ADAL" clId="{BA922F2C-A38A-47DD-BD5F-1996F98ED5BD}" dt="2026-06-16T08:01:12.890" v="13" actId="47"/>
        <pc:sldMkLst>
          <pc:docMk/>
          <pc:sldMk cId="1615741872" sldId="595"/>
        </pc:sldMkLst>
      </pc:sldChg>
      <pc:sldChg chg="del">
        <pc:chgData name="Trajkovski, Jovan" userId="92f2c31d-b354-4571-9b8d-cebad83aa537" providerId="ADAL" clId="{BA922F2C-A38A-47DD-BD5F-1996F98ED5BD}" dt="2026-06-16T08:01:12.890" v="13" actId="47"/>
        <pc:sldMkLst>
          <pc:docMk/>
          <pc:sldMk cId="2200476608" sldId="596"/>
        </pc:sldMkLst>
      </pc:sldChg>
      <pc:sldChg chg="del">
        <pc:chgData name="Trajkovski, Jovan" userId="92f2c31d-b354-4571-9b8d-cebad83aa537" providerId="ADAL" clId="{BA922F2C-A38A-47DD-BD5F-1996F98ED5BD}" dt="2026-06-16T08:01:12.890" v="13" actId="47"/>
        <pc:sldMkLst>
          <pc:docMk/>
          <pc:sldMk cId="3805185913" sldId="597"/>
        </pc:sldMkLst>
      </pc:sldChg>
      <pc:sldChg chg="modSp">
        <pc:chgData name="Trajkovski, Jovan" userId="92f2c31d-b354-4571-9b8d-cebad83aa537" providerId="ADAL" clId="{BA922F2C-A38A-47DD-BD5F-1996F98ED5BD}" dt="2026-06-16T08:11:40.890" v="97" actId="20577"/>
        <pc:sldMkLst>
          <pc:docMk/>
          <pc:sldMk cId="741047574" sldId="598"/>
        </pc:sldMkLst>
        <pc:spChg chg="mod">
          <ac:chgData name="Trajkovski, Jovan" userId="92f2c31d-b354-4571-9b8d-cebad83aa537" providerId="ADAL" clId="{BA922F2C-A38A-47DD-BD5F-1996F98ED5BD}" dt="2026-06-16T08:11:40.890" v="97" actId="20577"/>
          <ac:spMkLst>
            <pc:docMk/>
            <pc:sldMk cId="741047574" sldId="598"/>
            <ac:spMk id="5" creationId="{2F9CCF54-C817-21CC-6EF5-1EE7A9642141}"/>
          </ac:spMkLst>
        </pc:spChg>
      </pc:sldChg>
      <pc:sldChg chg="addSp delSp modSp mod">
        <pc:chgData name="Trajkovski, Jovan" userId="92f2c31d-b354-4571-9b8d-cebad83aa537" providerId="ADAL" clId="{BA922F2C-A38A-47DD-BD5F-1996F98ED5BD}" dt="2026-06-16T08:19:25.239" v="265" actId="1038"/>
        <pc:sldMkLst>
          <pc:docMk/>
          <pc:sldMk cId="1182796509" sldId="600"/>
        </pc:sldMkLst>
        <pc:spChg chg="del">
          <ac:chgData name="Trajkovski, Jovan" userId="92f2c31d-b354-4571-9b8d-cebad83aa537" providerId="ADAL" clId="{BA922F2C-A38A-47DD-BD5F-1996F98ED5BD}" dt="2026-06-16T08:18:53.300" v="177" actId="478"/>
          <ac:spMkLst>
            <pc:docMk/>
            <pc:sldMk cId="1182796509" sldId="600"/>
            <ac:spMk id="6" creationId="{8801C4BE-1027-D2F0-32E7-52F1A8B7809B}"/>
          </ac:spMkLst>
        </pc:spChg>
        <pc:spChg chg="add del mod">
          <ac:chgData name="Trajkovski, Jovan" userId="92f2c31d-b354-4571-9b8d-cebad83aa537" providerId="ADAL" clId="{BA922F2C-A38A-47DD-BD5F-1996F98ED5BD}" dt="2026-06-16T08:19:15.765" v="231" actId="478"/>
          <ac:spMkLst>
            <pc:docMk/>
            <pc:sldMk cId="1182796509" sldId="600"/>
            <ac:spMk id="39" creationId="{7917BA01-7F2D-485A-B1C1-530357633F16}"/>
          </ac:spMkLst>
        </pc:spChg>
        <pc:picChg chg="mod">
          <ac:chgData name="Trajkovski, Jovan" userId="92f2c31d-b354-4571-9b8d-cebad83aa537" providerId="ADAL" clId="{BA922F2C-A38A-47DD-BD5F-1996F98ED5BD}" dt="2026-06-16T08:19:25.239" v="265" actId="1038"/>
          <ac:picMkLst>
            <pc:docMk/>
            <pc:sldMk cId="1182796509" sldId="600"/>
            <ac:picMk id="3" creationId="{A7333D2D-4B80-4CE4-96AC-09FF2E26275A}"/>
          </ac:picMkLst>
        </pc:picChg>
        <pc:picChg chg="mod">
          <ac:chgData name="Trajkovski, Jovan" userId="92f2c31d-b354-4571-9b8d-cebad83aa537" providerId="ADAL" clId="{BA922F2C-A38A-47DD-BD5F-1996F98ED5BD}" dt="2026-06-16T08:19:25.239" v="265" actId="1038"/>
          <ac:picMkLst>
            <pc:docMk/>
            <pc:sldMk cId="1182796509" sldId="600"/>
            <ac:picMk id="8" creationId="{B731740C-C13D-4BB5-9352-E2814E031657}"/>
          </ac:picMkLst>
        </pc:picChg>
        <pc:picChg chg="mod">
          <ac:chgData name="Trajkovski, Jovan" userId="92f2c31d-b354-4571-9b8d-cebad83aa537" providerId="ADAL" clId="{BA922F2C-A38A-47DD-BD5F-1996F98ED5BD}" dt="2026-06-16T08:19:25.239" v="265" actId="1038"/>
          <ac:picMkLst>
            <pc:docMk/>
            <pc:sldMk cId="1182796509" sldId="600"/>
            <ac:picMk id="24" creationId="{24E1E08D-A164-44F3-998A-D4E8521BA3D1}"/>
          </ac:picMkLst>
        </pc:picChg>
        <pc:picChg chg="mod">
          <ac:chgData name="Trajkovski, Jovan" userId="92f2c31d-b354-4571-9b8d-cebad83aa537" providerId="ADAL" clId="{BA922F2C-A38A-47DD-BD5F-1996F98ED5BD}" dt="2026-06-16T08:19:25.239" v="265" actId="1038"/>
          <ac:picMkLst>
            <pc:docMk/>
            <pc:sldMk cId="1182796509" sldId="600"/>
            <ac:picMk id="28" creationId="{F78140B7-6504-4E75-A46D-C11245276F4D}"/>
          </ac:picMkLst>
        </pc:picChg>
        <pc:picChg chg="mod">
          <ac:chgData name="Trajkovski, Jovan" userId="92f2c31d-b354-4571-9b8d-cebad83aa537" providerId="ADAL" clId="{BA922F2C-A38A-47DD-BD5F-1996F98ED5BD}" dt="2026-06-16T08:19:25.239" v="265" actId="1038"/>
          <ac:picMkLst>
            <pc:docMk/>
            <pc:sldMk cId="1182796509" sldId="600"/>
            <ac:picMk id="32" creationId="{C74F3092-8282-4062-9FB9-16232A5FD352}"/>
          </ac:picMkLst>
        </pc:picChg>
        <pc:picChg chg="mod">
          <ac:chgData name="Trajkovski, Jovan" userId="92f2c31d-b354-4571-9b8d-cebad83aa537" providerId="ADAL" clId="{BA922F2C-A38A-47DD-BD5F-1996F98ED5BD}" dt="2026-06-16T08:19:25.239" v="265" actId="1038"/>
          <ac:picMkLst>
            <pc:docMk/>
            <pc:sldMk cId="1182796509" sldId="600"/>
            <ac:picMk id="36" creationId="{D7F9AE7A-9A7A-47ED-A6FF-A33456C6E1E7}"/>
          </ac:picMkLst>
        </pc:picChg>
        <pc:picChg chg="mod">
          <ac:chgData name="Trajkovski, Jovan" userId="92f2c31d-b354-4571-9b8d-cebad83aa537" providerId="ADAL" clId="{BA922F2C-A38A-47DD-BD5F-1996F98ED5BD}" dt="2026-06-16T08:19:25.239" v="265" actId="1038"/>
          <ac:picMkLst>
            <pc:docMk/>
            <pc:sldMk cId="1182796509" sldId="600"/>
            <ac:picMk id="37" creationId="{C5D7474D-12EC-41A9-8DFE-9AD4A9583C04}"/>
          </ac:picMkLst>
        </pc:picChg>
      </pc:sldChg>
      <pc:sldChg chg="addSp delSp modSp mod modShow">
        <pc:chgData name="Trajkovski, Jovan" userId="92f2c31d-b354-4571-9b8d-cebad83aa537" providerId="ADAL" clId="{BA922F2C-A38A-47DD-BD5F-1996F98ED5BD}" dt="2026-06-16T08:34:27.223" v="350" actId="21"/>
        <pc:sldMkLst>
          <pc:docMk/>
          <pc:sldMk cId="3503644839" sldId="604"/>
        </pc:sldMkLst>
        <pc:spChg chg="mod">
          <ac:chgData name="Trajkovski, Jovan" userId="92f2c31d-b354-4571-9b8d-cebad83aa537" providerId="ADAL" clId="{BA922F2C-A38A-47DD-BD5F-1996F98ED5BD}" dt="2026-06-16T08:27:36.468" v="310" actId="20577"/>
          <ac:spMkLst>
            <pc:docMk/>
            <pc:sldMk cId="3503644839" sldId="604"/>
            <ac:spMk id="5" creationId="{2F9CCF54-C817-21CC-6EF5-1EE7A9642141}"/>
          </ac:spMkLst>
        </pc:spChg>
        <pc:spChg chg="add del mod">
          <ac:chgData name="Trajkovski, Jovan" userId="92f2c31d-b354-4571-9b8d-cebad83aa537" providerId="ADAL" clId="{BA922F2C-A38A-47DD-BD5F-1996F98ED5BD}" dt="2026-06-16T08:34:27.223" v="350" actId="21"/>
          <ac:spMkLst>
            <pc:docMk/>
            <pc:sldMk cId="3503644839" sldId="604"/>
            <ac:spMk id="8" creationId="{C12C82C8-6B96-4AED-9E67-F232840DF9B9}"/>
          </ac:spMkLst>
        </pc:spChg>
        <pc:picChg chg="del">
          <ac:chgData name="Trajkovski, Jovan" userId="92f2c31d-b354-4571-9b8d-cebad83aa537" providerId="ADAL" clId="{BA922F2C-A38A-47DD-BD5F-1996F98ED5BD}" dt="2026-06-16T08:28:55.651" v="311" actId="478"/>
          <ac:picMkLst>
            <pc:docMk/>
            <pc:sldMk cId="3503644839" sldId="604"/>
            <ac:picMk id="7" creationId="{7EBC050D-3F2A-4635-BAA7-EEC2FF039353}"/>
          </ac:picMkLst>
        </pc:picChg>
      </pc:sldChg>
      <pc:sldChg chg="del">
        <pc:chgData name="Trajkovski, Jovan" userId="92f2c31d-b354-4571-9b8d-cebad83aa537" providerId="ADAL" clId="{BA922F2C-A38A-47DD-BD5F-1996F98ED5BD}" dt="2026-06-16T07:55:14.009" v="6" actId="47"/>
        <pc:sldMkLst>
          <pc:docMk/>
          <pc:sldMk cId="3286196650" sldId="605"/>
        </pc:sldMkLst>
      </pc:sldChg>
      <pc:sldChg chg="addSp modSp mod modAnim">
        <pc:chgData name="Trajkovski, Jovan" userId="92f2c31d-b354-4571-9b8d-cebad83aa537" providerId="ADAL" clId="{BA922F2C-A38A-47DD-BD5F-1996F98ED5BD}" dt="2026-06-16T08:35:08.351" v="356"/>
        <pc:sldMkLst>
          <pc:docMk/>
          <pc:sldMk cId="3422338163" sldId="606"/>
        </pc:sldMkLst>
        <pc:spChg chg="add mod">
          <ac:chgData name="Trajkovski, Jovan" userId="92f2c31d-b354-4571-9b8d-cebad83aa537" providerId="ADAL" clId="{BA922F2C-A38A-47DD-BD5F-1996F98ED5BD}" dt="2026-06-16T08:34:44.473" v="355" actId="207"/>
          <ac:spMkLst>
            <pc:docMk/>
            <pc:sldMk cId="3422338163" sldId="606"/>
            <ac:spMk id="6" creationId="{220621C9-D619-49DD-8F27-E452FA33B912}"/>
          </ac:spMkLst>
        </pc:spChg>
        <pc:spChg chg="mod">
          <ac:chgData name="Trajkovski, Jovan" userId="92f2c31d-b354-4571-9b8d-cebad83aa537" providerId="ADAL" clId="{BA922F2C-A38A-47DD-BD5F-1996F98ED5BD}" dt="2026-06-16T08:18:18.211" v="176" actId="20577"/>
          <ac:spMkLst>
            <pc:docMk/>
            <pc:sldMk cId="3422338163" sldId="606"/>
            <ac:spMk id="8" creationId="{2D9CA630-5C74-4AA3-8442-5BBF216941E3}"/>
          </ac:spMkLst>
        </pc:spChg>
        <pc:spChg chg="mod">
          <ac:chgData name="Trajkovski, Jovan" userId="92f2c31d-b354-4571-9b8d-cebad83aa537" providerId="ADAL" clId="{BA922F2C-A38A-47DD-BD5F-1996F98ED5BD}" dt="2026-06-16T08:17:30.154" v="157" actId="20577"/>
          <ac:spMkLst>
            <pc:docMk/>
            <pc:sldMk cId="3422338163" sldId="606"/>
            <ac:spMk id="9" creationId="{58B5887D-A80F-4758-A90E-FEA924E71993}"/>
          </ac:spMkLst>
        </pc:spChg>
      </pc:sldChg>
      <pc:sldChg chg="modSp mod">
        <pc:chgData name="Trajkovski, Jovan" userId="92f2c31d-b354-4571-9b8d-cebad83aa537" providerId="ADAL" clId="{BA922F2C-A38A-47DD-BD5F-1996F98ED5BD}" dt="2026-06-16T08:25:28.927" v="304" actId="1076"/>
        <pc:sldMkLst>
          <pc:docMk/>
          <pc:sldMk cId="1774406247" sldId="607"/>
        </pc:sldMkLst>
        <pc:spChg chg="mod">
          <ac:chgData name="Trajkovski, Jovan" userId="92f2c31d-b354-4571-9b8d-cebad83aa537" providerId="ADAL" clId="{BA922F2C-A38A-47DD-BD5F-1996F98ED5BD}" dt="2026-06-16T08:19:55.159" v="280" actId="20577"/>
          <ac:spMkLst>
            <pc:docMk/>
            <pc:sldMk cId="1774406247" sldId="607"/>
            <ac:spMk id="8" creationId="{2D9CA630-5C74-4AA3-8442-5BBF216941E3}"/>
          </ac:spMkLst>
        </pc:spChg>
        <pc:spChg chg="mod">
          <ac:chgData name="Trajkovski, Jovan" userId="92f2c31d-b354-4571-9b8d-cebad83aa537" providerId="ADAL" clId="{BA922F2C-A38A-47DD-BD5F-1996F98ED5BD}" dt="2026-06-16T08:25:28.927" v="304" actId="1076"/>
          <ac:spMkLst>
            <pc:docMk/>
            <pc:sldMk cId="1774406247" sldId="607"/>
            <ac:spMk id="9" creationId="{58B5887D-A80F-4758-A90E-FEA924E71993}"/>
          </ac:spMkLst>
        </pc:spChg>
      </pc:sldChg>
      <pc:sldChg chg="del">
        <pc:chgData name="Trajkovski, Jovan" userId="92f2c31d-b354-4571-9b8d-cebad83aa537" providerId="ADAL" clId="{BA922F2C-A38A-47DD-BD5F-1996F98ED5BD}" dt="2026-06-16T08:01:17.360" v="14" actId="47"/>
        <pc:sldMkLst>
          <pc:docMk/>
          <pc:sldMk cId="405677825" sldId="608"/>
        </pc:sldMkLst>
      </pc:sldChg>
      <pc:sldChg chg="del">
        <pc:chgData name="Trajkovski, Jovan" userId="92f2c31d-b354-4571-9b8d-cebad83aa537" providerId="ADAL" clId="{BA922F2C-A38A-47DD-BD5F-1996F98ED5BD}" dt="2026-06-16T08:02:08.011" v="16" actId="47"/>
        <pc:sldMkLst>
          <pc:docMk/>
          <pc:sldMk cId="3403065274" sldId="609"/>
        </pc:sldMkLst>
      </pc:sldChg>
      <pc:sldChg chg="modSp mod ord modShow">
        <pc:chgData name="Trajkovski, Jovan" userId="92f2c31d-b354-4571-9b8d-cebad83aa537" providerId="ADAL" clId="{BA922F2C-A38A-47DD-BD5F-1996F98ED5BD}" dt="2026-06-16T08:36:55.384" v="420" actId="20577"/>
        <pc:sldMkLst>
          <pc:docMk/>
          <pc:sldMk cId="562487929" sldId="610"/>
        </pc:sldMkLst>
        <pc:spChg chg="mod">
          <ac:chgData name="Trajkovski, Jovan" userId="92f2c31d-b354-4571-9b8d-cebad83aa537" providerId="ADAL" clId="{BA922F2C-A38A-47DD-BD5F-1996F98ED5BD}" dt="2026-06-16T08:11:52.632" v="98" actId="20577"/>
          <ac:spMkLst>
            <pc:docMk/>
            <pc:sldMk cId="562487929" sldId="610"/>
            <ac:spMk id="5" creationId="{2F9CCF54-C817-21CC-6EF5-1EE7A9642141}"/>
          </ac:spMkLst>
        </pc:spChg>
        <pc:spChg chg="mod">
          <ac:chgData name="Trajkovski, Jovan" userId="92f2c31d-b354-4571-9b8d-cebad83aa537" providerId="ADAL" clId="{BA922F2C-A38A-47DD-BD5F-1996F98ED5BD}" dt="2026-06-16T08:36:55.384" v="420" actId="20577"/>
          <ac:spMkLst>
            <pc:docMk/>
            <pc:sldMk cId="562487929" sldId="610"/>
            <ac:spMk id="9" creationId="{DAA29663-5133-47D2-830C-BB9C56F31373}"/>
          </ac:spMkLst>
        </pc:spChg>
      </pc:sldChg>
      <pc:sldChg chg="modSp add mod">
        <pc:chgData name="Trajkovski, Jovan" userId="92f2c31d-b354-4571-9b8d-cebad83aa537" providerId="ADAL" clId="{BA922F2C-A38A-47DD-BD5F-1996F98ED5BD}" dt="2026-06-16T08:25:11.269" v="302" actId="255"/>
        <pc:sldMkLst>
          <pc:docMk/>
          <pc:sldMk cId="3485220172" sldId="611"/>
        </pc:sldMkLst>
        <pc:spChg chg="mod">
          <ac:chgData name="Trajkovski, Jovan" userId="92f2c31d-b354-4571-9b8d-cebad83aa537" providerId="ADAL" clId="{BA922F2C-A38A-47DD-BD5F-1996F98ED5BD}" dt="2026-06-16T08:20:21.449" v="288" actId="20577"/>
          <ac:spMkLst>
            <pc:docMk/>
            <pc:sldMk cId="3485220172" sldId="611"/>
            <ac:spMk id="5" creationId="{2F9CCF54-C817-21CC-6EF5-1EE7A9642141}"/>
          </ac:spMkLst>
        </pc:spChg>
        <pc:spChg chg="mod">
          <ac:chgData name="Trajkovski, Jovan" userId="92f2c31d-b354-4571-9b8d-cebad83aa537" providerId="ADAL" clId="{BA922F2C-A38A-47DD-BD5F-1996F98ED5BD}" dt="2026-06-16T08:25:11.269" v="302" actId="255"/>
          <ac:spMkLst>
            <pc:docMk/>
            <pc:sldMk cId="3485220172" sldId="611"/>
            <ac:spMk id="6" creationId="{8801C4BE-1027-D2F0-32E7-52F1A8B7809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a:extLst>
              <a:ext uri="{FF2B5EF4-FFF2-40B4-BE49-F238E27FC236}">
                <a16:creationId xmlns:a16="http://schemas.microsoft.com/office/drawing/2014/main" id="{47313075-7F1E-A2A8-2D21-773BDD40DA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a:p>
        </p:txBody>
      </p:sp>
      <p:sp>
        <p:nvSpPr>
          <p:cNvPr id="3" name="Označba mesta datuma 2">
            <a:extLst>
              <a:ext uri="{FF2B5EF4-FFF2-40B4-BE49-F238E27FC236}">
                <a16:creationId xmlns:a16="http://schemas.microsoft.com/office/drawing/2014/main" id="{2B14C058-34E0-9B38-ED12-24FC89F5216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D7EB5B9-DFF0-4EB9-B731-BA6492A79CE4}" type="datetimeFigureOut">
              <a:rPr lang="sl-SI" smtClean="0"/>
              <a:t>17. 06. 2026</a:t>
            </a:fld>
            <a:endParaRPr lang="sl-SI"/>
          </a:p>
        </p:txBody>
      </p:sp>
      <p:sp>
        <p:nvSpPr>
          <p:cNvPr id="4" name="Označba mesta noge 3">
            <a:extLst>
              <a:ext uri="{FF2B5EF4-FFF2-40B4-BE49-F238E27FC236}">
                <a16:creationId xmlns:a16="http://schemas.microsoft.com/office/drawing/2014/main" id="{077F99D9-40F2-F7AF-09E5-31A58F6ED22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a:p>
        </p:txBody>
      </p:sp>
      <p:sp>
        <p:nvSpPr>
          <p:cNvPr id="5" name="Označba mesta številke diapozitiva 4">
            <a:extLst>
              <a:ext uri="{FF2B5EF4-FFF2-40B4-BE49-F238E27FC236}">
                <a16:creationId xmlns:a16="http://schemas.microsoft.com/office/drawing/2014/main" id="{5FF0941A-41DC-5414-E375-D6F5E289E3A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449D11-96AA-4EF4-9604-8CC2F84D07DB}" type="slidenum">
              <a:rPr lang="sl-SI" smtClean="0"/>
              <a:t>‹#›</a:t>
            </a:fld>
            <a:endParaRPr lang="sl-SI"/>
          </a:p>
        </p:txBody>
      </p:sp>
    </p:spTree>
    <p:extLst>
      <p:ext uri="{BB962C8B-B14F-4D97-AF65-F5344CB8AC3E}">
        <p14:creationId xmlns:p14="http://schemas.microsoft.com/office/powerpoint/2010/main" val="54969675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A1807D-0C0A-824B-937C-22DA8811E370}" type="datetimeFigureOut">
              <a:rPr lang="en-SI" smtClean="0"/>
              <a:t>06/17/2026</a:t>
            </a:fld>
            <a:endParaRPr lang="en-S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91C907-F367-1548-80DA-302B1BBC5602}" type="slidenum">
              <a:rPr lang="en-SI" smtClean="0"/>
              <a:t>‹#›</a:t>
            </a:fld>
            <a:endParaRPr lang="en-SI"/>
          </a:p>
        </p:txBody>
      </p:sp>
    </p:spTree>
    <p:extLst>
      <p:ext uri="{BB962C8B-B14F-4D97-AF65-F5344CB8AC3E}">
        <p14:creationId xmlns:p14="http://schemas.microsoft.com/office/powerpoint/2010/main" val="3810422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nct.global/wp-content/uploads/2024/04/EN_NCT_katalog_produktow_2024_compressed.pd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zincometal.gr/webtop/modules/_repository/documents/zincometal_flyer_digital.gr.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zincometal.gr/webtop/modules/_repository/documents/zincometal_flyer_digital.gr.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vHQJUtzHVaI" TargetMode="External"/><Relationship Id="rId7" Type="http://schemas.openxmlformats.org/officeDocument/2006/relationships/hyperlink" Target="https://www.youtube.com/watch?v=ptYrbQGk6DQ"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youtube.com/watch?v=JxZuz1IwCuw" TargetMode="External"/><Relationship Id="rId5" Type="http://schemas.openxmlformats.org/officeDocument/2006/relationships/hyperlink" Target="https://www.youtube.com/watch?v=rHfI8xzGnzE" TargetMode="External"/><Relationship Id="rId4" Type="http://schemas.openxmlformats.org/officeDocument/2006/relationships/hyperlink" Target="https://www.youtube.com/watch?v=DJoCr3LMhJ4"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vHQJUtzHVaI" TargetMode="External"/><Relationship Id="rId7" Type="http://schemas.openxmlformats.org/officeDocument/2006/relationships/hyperlink" Target="https://www.youtube.com/watch?v=ptYrbQGk6DQ"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www.youtube.com/watch?v=JxZuz1IwCuw" TargetMode="External"/><Relationship Id="rId5" Type="http://schemas.openxmlformats.org/officeDocument/2006/relationships/hyperlink" Target="https://www.youtube.com/watch?v=rHfI8xzGnzE" TargetMode="External"/><Relationship Id="rId4" Type="http://schemas.openxmlformats.org/officeDocument/2006/relationships/hyperlink" Target="https://www.youtube.com/watch?v=DJoCr3LMhJ4"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vHQJUtzHVaI" TargetMode="External"/><Relationship Id="rId7" Type="http://schemas.openxmlformats.org/officeDocument/2006/relationships/hyperlink" Target="https://www.youtube.com/watch?v=ptYrbQGk6DQ"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www.youtube.com/watch?v=JxZuz1IwCuw" TargetMode="External"/><Relationship Id="rId5" Type="http://schemas.openxmlformats.org/officeDocument/2006/relationships/hyperlink" Target="https://www.youtube.com/watch?v=rHfI8xzGnzE" TargetMode="External"/><Relationship Id="rId4" Type="http://schemas.openxmlformats.org/officeDocument/2006/relationships/hyperlink" Target="https://www.youtube.com/watch?v=DJoCr3LMhJ4"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youtube.com/watch?v=vHQJUtzHVaI" TargetMode="External"/><Relationship Id="rId7" Type="http://schemas.openxmlformats.org/officeDocument/2006/relationships/hyperlink" Target="https://www.youtube.com/watch?v=ptYrbQGk6DQ"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www.youtube.com/watch?v=JxZuz1IwCuw" TargetMode="External"/><Relationship Id="rId5" Type="http://schemas.openxmlformats.org/officeDocument/2006/relationships/hyperlink" Target="https://www.youtube.com/watch?v=rHfI8xzGnzE" TargetMode="External"/><Relationship Id="rId4" Type="http://schemas.openxmlformats.org/officeDocument/2006/relationships/hyperlink" Target="https://www.youtube.com/watch?v=DJoCr3LMhJ4"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zincometal.gr/webtop/modules/_repository/documents/zincometal_flyer_digital.gr.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dirty="0"/>
              <a:t>Danes bom predstavil priporočila za uporabo </a:t>
            </a:r>
            <a:r>
              <a:rPr lang="sl-SI" dirty="0" err="1"/>
              <a:t>absorbcijsko</a:t>
            </a:r>
            <a:r>
              <a:rPr lang="sl-SI" dirty="0"/>
              <a:t> pasivno varnih nosilnih konstrukcij, ki smo jih pripravili na Fakulteti za strojništvo Univerze v Ljubljani. Namen dela je bil opredeliti, kdaj in kje je uporaba takšnih konstrukcij smiselna ter kakšne omejitve je treba pri tem upoštevati.</a:t>
            </a:r>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1</a:t>
            </a:fld>
            <a:endParaRPr lang="en-SI"/>
          </a:p>
        </p:txBody>
      </p:sp>
    </p:spTree>
    <p:extLst>
      <p:ext uri="{BB962C8B-B14F-4D97-AF65-F5344CB8AC3E}">
        <p14:creationId xmlns:p14="http://schemas.microsoft.com/office/powerpoint/2010/main" val="1692898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90600" eaLnBrk="0" hangingPunct="0">
              <a:defRPr>
                <a:solidFill>
                  <a:schemeClr val="tx1"/>
                </a:solidFill>
                <a:latin typeface="Verdana" pitchFamily="34" charset="0"/>
              </a:defRPr>
            </a:lvl1pPr>
            <a:lvl2pPr marL="742950" indent="-285750" defTabSz="990600" eaLnBrk="0" hangingPunct="0">
              <a:defRPr>
                <a:solidFill>
                  <a:schemeClr val="tx1"/>
                </a:solidFill>
                <a:latin typeface="Verdana" pitchFamily="34" charset="0"/>
              </a:defRPr>
            </a:lvl2pPr>
            <a:lvl3pPr marL="1143000" indent="-228600" defTabSz="990600" eaLnBrk="0" hangingPunct="0">
              <a:defRPr>
                <a:solidFill>
                  <a:schemeClr val="tx1"/>
                </a:solidFill>
                <a:latin typeface="Verdana" pitchFamily="34" charset="0"/>
              </a:defRPr>
            </a:lvl3pPr>
            <a:lvl4pPr marL="1600200" indent="-228600" defTabSz="990600" eaLnBrk="0" hangingPunct="0">
              <a:defRPr>
                <a:solidFill>
                  <a:schemeClr val="tx1"/>
                </a:solidFill>
                <a:latin typeface="Verdana" pitchFamily="34" charset="0"/>
              </a:defRPr>
            </a:lvl4pPr>
            <a:lvl5pPr marL="2057400" indent="-228600" defTabSz="990600" eaLnBrk="0" hangingPunct="0">
              <a:defRPr>
                <a:solidFill>
                  <a:schemeClr val="tx1"/>
                </a:solidFill>
                <a:latin typeface="Verdana" pitchFamily="34" charset="0"/>
              </a:defRPr>
            </a:lvl5pPr>
            <a:lvl6pPr marL="2514600" indent="-228600" defTabSz="990600" eaLnBrk="0" fontAlgn="base" hangingPunct="0">
              <a:spcBef>
                <a:spcPct val="0"/>
              </a:spcBef>
              <a:spcAft>
                <a:spcPct val="0"/>
              </a:spcAft>
              <a:defRPr>
                <a:solidFill>
                  <a:schemeClr val="tx1"/>
                </a:solidFill>
                <a:latin typeface="Verdana" pitchFamily="34" charset="0"/>
              </a:defRPr>
            </a:lvl6pPr>
            <a:lvl7pPr marL="2971800" indent="-228600" defTabSz="990600" eaLnBrk="0" fontAlgn="base" hangingPunct="0">
              <a:spcBef>
                <a:spcPct val="0"/>
              </a:spcBef>
              <a:spcAft>
                <a:spcPct val="0"/>
              </a:spcAft>
              <a:defRPr>
                <a:solidFill>
                  <a:schemeClr val="tx1"/>
                </a:solidFill>
                <a:latin typeface="Verdana" pitchFamily="34" charset="0"/>
              </a:defRPr>
            </a:lvl7pPr>
            <a:lvl8pPr marL="3429000" indent="-228600" defTabSz="990600" eaLnBrk="0" fontAlgn="base" hangingPunct="0">
              <a:spcBef>
                <a:spcPct val="0"/>
              </a:spcBef>
              <a:spcAft>
                <a:spcPct val="0"/>
              </a:spcAft>
              <a:defRPr>
                <a:solidFill>
                  <a:schemeClr val="tx1"/>
                </a:solidFill>
                <a:latin typeface="Verdana" pitchFamily="34" charset="0"/>
              </a:defRPr>
            </a:lvl8pPr>
            <a:lvl9pPr marL="3886200" indent="-228600" defTabSz="990600" eaLnBrk="0" fontAlgn="base" hangingPunct="0">
              <a:spcBef>
                <a:spcPct val="0"/>
              </a:spcBef>
              <a:spcAft>
                <a:spcPct val="0"/>
              </a:spcAft>
              <a:defRPr>
                <a:solidFill>
                  <a:schemeClr val="tx1"/>
                </a:solidFill>
                <a:latin typeface="Verdana" pitchFamily="34" charset="0"/>
              </a:defRPr>
            </a:lvl9pPr>
          </a:lstStyle>
          <a:p>
            <a:pPr eaLnBrk="1" hangingPunct="1"/>
            <a:fld id="{23604485-AF27-40AE-AFE2-7F07E4A88741}" type="slidenum">
              <a:rPr lang="hr-HR" smtClean="0">
                <a:latin typeface="Arial" charset="0"/>
              </a:rPr>
              <a:pPr eaLnBrk="1" hangingPunct="1"/>
              <a:t>2</a:t>
            </a:fld>
            <a:endParaRPr lang="hr-HR">
              <a:latin typeface="Arial" charset="0"/>
            </a:endParaRPr>
          </a:p>
        </p:txBody>
      </p:sp>
      <p:sp>
        <p:nvSpPr>
          <p:cNvPr id="59395" name="Rectangle 2"/>
          <p:cNvSpPr>
            <a:spLocks noGrp="1" noRot="1" noChangeAspect="1" noChangeArrowheads="1" noTextEdit="1"/>
          </p:cNvSpPr>
          <p:nvPr>
            <p:ph type="sldImg"/>
          </p:nvPr>
        </p:nvSpPr>
        <p:spPr>
          <a:xfrm>
            <a:off x="139700" y="768350"/>
            <a:ext cx="6819900" cy="3836988"/>
          </a:xfrm>
          <a:ln/>
        </p:spPr>
      </p:sp>
      <p:sp>
        <p:nvSpPr>
          <p:cNvPr id="59396" name="Rectangle 3"/>
          <p:cNvSpPr>
            <a:spLocks noGrp="1" noChangeArrowheads="1"/>
          </p:cNvSpPr>
          <p:nvPr>
            <p:ph type="body" idx="1"/>
          </p:nvPr>
        </p:nvSpPr>
        <p:spPr>
          <a:noFill/>
        </p:spPr>
        <p:txBody>
          <a:bodyPr/>
          <a:lstStyle/>
          <a:p>
            <a:r>
              <a:rPr lang="sl-SI" dirty="0"/>
              <a:t>Drogovi javne razsvetljave, nosilci prometnih znakov in druga obcestna infrastruktura predstavljajo toge ovire ob cesti.</a:t>
            </a:r>
          </a:p>
          <a:p>
            <a:r>
              <a:rPr lang="sl-SI" dirty="0"/>
              <a:t>Pri naletu vozila lahko povzročijo zelo hude posledice za potnike, zato se je že pred desetletji pojavila potreba po razvoju konstrukcij, ki bi zmanjšale posledice takšnih trkov.</a:t>
            </a:r>
            <a:r>
              <a:rPr lang="en-GB" dirty="0"/>
              <a:t> Po </a:t>
            </a:r>
            <a:r>
              <a:rPr lang="en-GB" dirty="0" err="1"/>
              <a:t>nekaterih</a:t>
            </a:r>
            <a:r>
              <a:rPr lang="en-GB" dirty="0"/>
              <a:t> </a:t>
            </a:r>
            <a:r>
              <a:rPr lang="en-GB" dirty="0" err="1"/>
              <a:t>podatkih</a:t>
            </a:r>
            <a:r>
              <a:rPr lang="en-GB" dirty="0"/>
              <a:t>, </a:t>
            </a:r>
            <a:r>
              <a:rPr lang="en-GB" dirty="0" err="1"/>
              <a:t>naj</a:t>
            </a:r>
            <a:r>
              <a:rPr lang="en-GB" dirty="0"/>
              <a:t> bi </a:t>
            </a:r>
            <a:r>
              <a:rPr lang="en-GB" dirty="0" err="1"/>
              <a:t>trki</a:t>
            </a:r>
            <a:r>
              <a:rPr lang="en-GB" dirty="0"/>
              <a:t> </a:t>
            </a:r>
            <a:r>
              <a:rPr lang="en-GB" dirty="0" err="1"/>
              <a:t>vozil</a:t>
            </a:r>
            <a:r>
              <a:rPr lang="en-GB" dirty="0"/>
              <a:t> </a:t>
            </a:r>
            <a:r>
              <a:rPr lang="en-GB" dirty="0" err="1"/>
              <a:t>znašale</a:t>
            </a:r>
            <a:r>
              <a:rPr lang="en-GB" dirty="0"/>
              <a:t> </a:t>
            </a:r>
            <a:r>
              <a:rPr lang="en-GB" dirty="0" err="1"/>
              <a:t>okoli</a:t>
            </a:r>
            <a:r>
              <a:rPr lang="en-GB" dirty="0"/>
              <a:t> 5% </a:t>
            </a:r>
            <a:r>
              <a:rPr lang="en-GB" dirty="0" err="1"/>
              <a:t>vseh</a:t>
            </a:r>
            <a:r>
              <a:rPr lang="en-GB" dirty="0"/>
              <a:t> </a:t>
            </a:r>
            <a:r>
              <a:rPr lang="en-GB" dirty="0" err="1"/>
              <a:t>prometnih</a:t>
            </a:r>
            <a:r>
              <a:rPr lang="en-GB" dirty="0"/>
              <a:t> </a:t>
            </a:r>
            <a:r>
              <a:rPr lang="en-GB" dirty="0" err="1"/>
              <a:t>nesreč</a:t>
            </a:r>
            <a:r>
              <a:rPr lang="en-GB" dirty="0"/>
              <a:t>. </a:t>
            </a:r>
            <a:r>
              <a:rPr lang="en-GB" dirty="0" err="1"/>
              <a:t>Pri</a:t>
            </a:r>
            <a:r>
              <a:rPr lang="en-GB" dirty="0"/>
              <a:t> </a:t>
            </a:r>
            <a:r>
              <a:rPr lang="en-GB" dirty="0" err="1"/>
              <a:t>nas</a:t>
            </a:r>
            <a:r>
              <a:rPr lang="en-GB" dirty="0"/>
              <a:t> pa </a:t>
            </a:r>
            <a:r>
              <a:rPr lang="en-GB" dirty="0" err="1"/>
              <a:t>na</a:t>
            </a:r>
            <a:r>
              <a:rPr lang="en-GB" dirty="0"/>
              <a:t> </a:t>
            </a:r>
            <a:r>
              <a:rPr lang="en-GB" dirty="0" err="1"/>
              <a:t>žalost</a:t>
            </a:r>
            <a:r>
              <a:rPr lang="en-GB" dirty="0"/>
              <a:t> </a:t>
            </a:r>
            <a:r>
              <a:rPr lang="en-GB" dirty="0" err="1"/>
              <a:t>nimamo</a:t>
            </a:r>
            <a:r>
              <a:rPr lang="en-GB" dirty="0"/>
              <a:t> </a:t>
            </a:r>
            <a:r>
              <a:rPr lang="en-GB" dirty="0" err="1"/>
              <a:t>točne</a:t>
            </a:r>
            <a:r>
              <a:rPr lang="en-GB" dirty="0"/>
              <a:t> </a:t>
            </a:r>
            <a:r>
              <a:rPr lang="en-GB" dirty="0" err="1"/>
              <a:t>podatke</a:t>
            </a:r>
            <a:r>
              <a:rPr lang="en-GB" dirty="0"/>
              <a:t> o the </a:t>
            </a:r>
            <a:r>
              <a:rPr lang="en-GB" dirty="0" err="1"/>
              <a:t>prometnih</a:t>
            </a:r>
            <a:r>
              <a:rPr lang="en-GB" dirty="0"/>
              <a:t> </a:t>
            </a:r>
            <a:r>
              <a:rPr lang="en-GB" dirty="0" err="1"/>
              <a:t>nesrečah</a:t>
            </a:r>
            <a:r>
              <a:rPr lang="en-GB" dirty="0"/>
              <a:t>.</a:t>
            </a:r>
            <a:endParaRPr lang="sl-SI" dirty="0"/>
          </a:p>
        </p:txBody>
      </p:sp>
    </p:spTree>
    <p:extLst>
      <p:ext uri="{BB962C8B-B14F-4D97-AF65-F5344CB8AC3E}">
        <p14:creationId xmlns:p14="http://schemas.microsoft.com/office/powerpoint/2010/main" val="2571630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2800" dirty="0"/>
              <a:t>Temeljni evropski standard na tem področju je SIST EN 12767. Standard določa postopke preskušanja pasivne varnosti nosilnih konstrukcij, kot so svetlobni drogovi, nosilci prometnih znakov, semaforjev in podobne opreme. Njegov namen je zagotoviti primerljivo oceno obnašanja konstrukcije ob trku vozila.</a:t>
            </a:r>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3</a:t>
            </a:fld>
            <a:endParaRPr lang="en-SI"/>
          </a:p>
        </p:txBody>
      </p:sp>
    </p:spTree>
    <p:extLst>
      <p:ext uri="{BB962C8B-B14F-4D97-AF65-F5344CB8AC3E}">
        <p14:creationId xmlns:p14="http://schemas.microsoft.com/office/powerpoint/2010/main" val="1122918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2800" dirty="0"/>
              <a:t>Temeljni evropski standard na tem področju je SIST EN 12767. Standard določa postopke preskušanja pasivne varnosti nosilnih konstrukcij, kot so svetlobni drogovi, nosilci prometnih znakov, semaforjev in podobne opreme. Njegov namen je zagotoviti primerljivo oceno obnašanja konstrukcije ob trku vozila.</a:t>
            </a:r>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4</a:t>
            </a:fld>
            <a:endParaRPr lang="en-SI"/>
          </a:p>
        </p:txBody>
      </p:sp>
    </p:spTree>
    <p:extLst>
      <p:ext uri="{BB962C8B-B14F-4D97-AF65-F5344CB8AC3E}">
        <p14:creationId xmlns:p14="http://schemas.microsoft.com/office/powerpoint/2010/main" val="2483279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2800" dirty="0"/>
              <a:t>Temeljni evropski standard na tem področju je SIST EN 12767. Standard določa postopke preskušanja pasivne varnosti nosilnih konstrukcij, kot so svetlobni drogovi, nosilci prometnih znakov, semaforjev in podobne opreme. Njegov namen je zagotoviti primerljivo oceno obnašanja konstrukcije ob trku vozila.</a:t>
            </a:r>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5</a:t>
            </a:fld>
            <a:endParaRPr lang="en-SI"/>
          </a:p>
        </p:txBody>
      </p:sp>
    </p:spTree>
    <p:extLst>
      <p:ext uri="{BB962C8B-B14F-4D97-AF65-F5344CB8AC3E}">
        <p14:creationId xmlns:p14="http://schemas.microsoft.com/office/powerpoint/2010/main" val="2377073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Standard SIST EN 12767:2019/oprA1:2024 določa postopke za preizkušanje zmogljivosti, s katerimi se ugotavljajo lastnosti pasivne varnosti podpornih konstrukcij, kot so: drogovi za javno razsvetljavo, nosilci prometnih znakov, nosilci semaforjev, podporni elementi za kable, in drugi sestavni deli, ki služijo podpori določenih elementov obcestne opreme. Standard ne velja za varnostne ograje (ang.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road</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restraint</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systems</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l-SI" sz="2800" dirty="0"/>
              <a:t>Standard uvaja več klasifikacijskih sistemov. Konstrukcije se razvrščajo glede na hitrostni razred preskušanja, absorpcijo energije, stopnjo varnosti za potnike, način porušitve, smer trka in tveganje za preboj skozi streho vozila. Tako dobimo celovito oceno varnosti posamezne konstrukcije.«</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6</a:t>
            </a:fld>
            <a:endParaRPr lang="en-SI"/>
          </a:p>
        </p:txBody>
      </p:sp>
    </p:spTree>
    <p:extLst>
      <p:ext uri="{BB962C8B-B14F-4D97-AF65-F5344CB8AC3E}">
        <p14:creationId xmlns:p14="http://schemas.microsoft.com/office/powerpoint/2010/main" val="3445213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Standard SIST EN 12767:2019/oprA1:2024 določa postopke za preizkušanje zmogljivosti, s katerimi se ugotavljajo lastnosti pasivne varnosti podpornih konstrukcij, kot so: drogovi za javno razsvetljavo, nosilci prometnih znakov, nosilci semaforjev, podporni elementi za kable, in drugi sestavni deli, ki služijo podpori določenih elementov obcestne opreme. Standard ne velja za varnostne ograje (ang.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road</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restraint</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systems</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7</a:t>
            </a:fld>
            <a:endParaRPr lang="en-SI"/>
          </a:p>
        </p:txBody>
      </p:sp>
    </p:spTree>
    <p:extLst>
      <p:ext uri="{BB962C8B-B14F-4D97-AF65-F5344CB8AC3E}">
        <p14:creationId xmlns:p14="http://schemas.microsoft.com/office/powerpoint/2010/main" val="173091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Standard SIST EN 12767:2019/oprA1:2024 določa postopke za preizkušanje zmogljivosti, s katerimi se ugotavljajo lastnosti pasivne varnosti podpornih konstrukcij, kot so: drogovi za javno razsvetljavo, nosilci prometnih znakov, nosilci semaforjev, podporni elementi za kable, in drugi sestavni deli, ki služijo podpori določenih elementov obcestne opreme. Standard ne velja za varnostne ograje (ang.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road</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restraint</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systems</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8</a:t>
            </a:fld>
            <a:endParaRPr lang="en-SI"/>
          </a:p>
        </p:txBody>
      </p:sp>
    </p:spTree>
    <p:extLst>
      <p:ext uri="{BB962C8B-B14F-4D97-AF65-F5344CB8AC3E}">
        <p14:creationId xmlns:p14="http://schemas.microsoft.com/office/powerpoint/2010/main" val="989639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SähköJokinen</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je finsko podjetje, specializirano za razvoj in proizvodnjo pasivno varnih svetlobnih drogov, semaforjev in nosilcev prometnih znakov, ki so skladni z evropskim standardom EN</a:t>
            </a:r>
            <a:r>
              <a:rPr lang="sl-SI" sz="1800" dirty="0">
                <a:effectLst/>
                <a:latin typeface="Arial" panose="020B0604020202020204" pitchFamily="34" charset="0"/>
                <a:ea typeface="Times New Roman" panose="02020603050405020304" pitchFamily="18" charset="0"/>
                <a:cs typeface="Times New Roman" panose="02020603050405020304" pitchFamily="18" charset="0"/>
              </a:rPr>
              <a:t> </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12767. Njihova serija KAPU</a:t>
            </a:r>
            <a:r>
              <a:rPr lang="sl-SI" sz="1800" dirty="0">
                <a:effectLst/>
                <a:latin typeface="Trebuchet MS" panose="020B0603020202020204" pitchFamily="34" charset="0"/>
                <a:ea typeface="Times New Roman" panose="02020603050405020304" pitchFamily="18" charset="0"/>
                <a:cs typeface="Trebuchet MS" panose="020B0603020202020204" pitchFamily="34" charset="0"/>
              </a:rPr>
              <a:t>®</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vklju</a:t>
            </a:r>
            <a:r>
              <a:rPr lang="sl-SI" sz="1800" dirty="0">
                <a:effectLst/>
                <a:latin typeface="Trebuchet MS" panose="020B0603020202020204" pitchFamily="34" charset="0"/>
                <a:ea typeface="Times New Roman" panose="02020603050405020304" pitchFamily="18" charset="0"/>
                <a:cs typeface="Trebuchet MS" panose="020B0603020202020204" pitchFamily="34" charset="0"/>
              </a:rPr>
              <a:t>č</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uje dva glavna modela: KAPU</a:t>
            </a:r>
            <a:r>
              <a:rPr lang="sl-SI" sz="1800" dirty="0">
                <a:effectLst/>
                <a:latin typeface="Trebuchet MS" panose="020B0603020202020204" pitchFamily="34" charset="0"/>
                <a:ea typeface="Times New Roman" panose="02020603050405020304" pitchFamily="18" charset="0"/>
                <a:cs typeface="Trebuchet MS" panose="020B0603020202020204" pitchFamily="34" charset="0"/>
              </a:rPr>
              <a:t>®</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-HE in KAPU</a:t>
            </a:r>
            <a:r>
              <a:rPr lang="sl-SI" sz="1800" dirty="0">
                <a:effectLst/>
                <a:latin typeface="Trebuchet MS" panose="020B0603020202020204" pitchFamily="34" charset="0"/>
                <a:ea typeface="Times New Roman" panose="02020603050405020304" pitchFamily="18" charset="0"/>
                <a:cs typeface="Trebuchet MS" panose="020B0603020202020204" pitchFamily="34" charset="0"/>
              </a:rPr>
              <a:t>®</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-NE, ki se razlikujeta po lastnostih absorpcije energije ob trku. Izdelki so prikazani na slikah </a:t>
            </a:r>
            <a:r>
              <a:rPr lang="sl-SI" sz="1800" dirty="0">
                <a:effectLst/>
                <a:latin typeface="Trebuchet MS" panose="020B0603020202020204" pitchFamily="34" charset="0"/>
                <a:ea typeface="Times New Roman" panose="02020603050405020304" pitchFamily="18" charset="0"/>
                <a:cs typeface="CMU Serif"/>
              </a:rPr>
              <a:t>7</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in </a:t>
            </a:r>
            <a:r>
              <a:rPr lang="sl-SI" sz="1800" dirty="0">
                <a:effectLst/>
                <a:latin typeface="Trebuchet MS" panose="020B0603020202020204" pitchFamily="34" charset="0"/>
                <a:ea typeface="Times New Roman" panose="02020603050405020304" pitchFamily="18" charset="0"/>
                <a:cs typeface="CMU Serif"/>
              </a:rPr>
              <a:t>8</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9</a:t>
            </a:fld>
            <a:endParaRPr lang="en-SI"/>
          </a:p>
        </p:txBody>
      </p:sp>
    </p:spTree>
    <p:extLst>
      <p:ext uri="{BB962C8B-B14F-4D97-AF65-F5344CB8AC3E}">
        <p14:creationId xmlns:p14="http://schemas.microsoft.com/office/powerpoint/2010/main" val="1851300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NCT S.A. (prej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Alumast</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S.A.) je podjetje, specializirano za kompozitne materiale in inovativne rešitve, ki se uporabljajo v cestni infrastrukturi, mestnih ureditvah, energetiki, železnicah in vojaških aplikacijah. Aprila 2023 je podjetje preimenovalo svojo znamko v NCT (New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Composite</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Technologies), da bi odražalo širšo vizijo inovacij, trajnosti in varnosti. Na področju pasivne varnosti podjetje izdeluje kompozitne </a:t>
            </a:r>
            <a:r>
              <a:rPr lang="sl-SI" sz="1800" u="sng" dirty="0">
                <a:solidFill>
                  <a:srgbClr val="0000FF"/>
                </a:solidFill>
                <a:effectLst/>
                <a:latin typeface="Trebuchet MS" panose="020B0603020202020204" pitchFamily="34" charset="0"/>
                <a:ea typeface="Times New Roman" panose="02020603050405020304" pitchFamily="18" charset="0"/>
                <a:cs typeface="Times New Roman" panose="02020603050405020304" pitchFamily="18" charset="0"/>
                <a:hlinkClick r:id="rId3"/>
              </a:rPr>
              <a:t>svetlobne drogove</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vseh energijsko absorpcijskih razredov (HE, LE, NE), ki se lahko vijačeni v tla, vkopani ali nameščeni v betonskih tulcih.</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10</a:t>
            </a:fld>
            <a:endParaRPr lang="en-SI"/>
          </a:p>
        </p:txBody>
      </p:sp>
    </p:spTree>
    <p:extLst>
      <p:ext uri="{BB962C8B-B14F-4D97-AF65-F5344CB8AC3E}">
        <p14:creationId xmlns:p14="http://schemas.microsoft.com/office/powerpoint/2010/main" val="1883567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Zincometal</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proizvaja pasivno varne </a:t>
            </a:r>
            <a:r>
              <a:rPr lang="sl-SI" sz="1800" u="sng" dirty="0">
                <a:solidFill>
                  <a:srgbClr val="0000FF"/>
                </a:solidFill>
                <a:effectLst/>
                <a:latin typeface="Trebuchet MS" panose="020B0603020202020204" pitchFamily="34" charset="0"/>
                <a:ea typeface="Times New Roman" panose="02020603050405020304" pitchFamily="18" charset="0"/>
                <a:cs typeface="Times New Roman" panose="02020603050405020304" pitchFamily="18" charset="0"/>
                <a:hlinkClick r:id="rId3"/>
              </a:rPr>
              <a:t>jeklene svetlobne nosilne drogove</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 certificirane po EN 12767, ki so zasnovani tako, da ob trku absorbirajo energijo, se lomijo in s tem zmanjšujejo posledice za potnike ter vozilo. Na voljo so v razredih:</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Trebuchet MS" panose="020B0603020202020204" pitchFamily="34" charset="0"/>
              <a:buChar cha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100 NE–C (za višine od 3 m do 13 m, z enojnim ali dvojnim nosilcem do 1,5 m ali brez nosilca, za hitrost 100 km/h),</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Trebuchet MS" panose="020B0603020202020204" pitchFamily="34" charset="0"/>
              <a:buChar cha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70 NE–C (enake dimenzije, za hitrost 70 km/h),</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Trebuchet MS" panose="020B0603020202020204" pitchFamily="34" charset="0"/>
              <a:buChar cha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50 NE–C (enake dimenzije, za hitrost 50 km/h).</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11</a:t>
            </a:fld>
            <a:endParaRPr lang="en-SI"/>
          </a:p>
        </p:txBody>
      </p:sp>
    </p:spTree>
    <p:extLst>
      <p:ext uri="{BB962C8B-B14F-4D97-AF65-F5344CB8AC3E}">
        <p14:creationId xmlns:p14="http://schemas.microsoft.com/office/powerpoint/2010/main" val="1347814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Zincometal</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proizvaja pasivno varne </a:t>
            </a:r>
            <a:r>
              <a:rPr lang="sl-SI" sz="1800" u="sng" dirty="0">
                <a:solidFill>
                  <a:srgbClr val="0000FF"/>
                </a:solidFill>
                <a:effectLst/>
                <a:latin typeface="Trebuchet MS" panose="020B0603020202020204" pitchFamily="34" charset="0"/>
                <a:ea typeface="Times New Roman" panose="02020603050405020304" pitchFamily="18" charset="0"/>
                <a:cs typeface="Times New Roman" panose="02020603050405020304" pitchFamily="18" charset="0"/>
                <a:hlinkClick r:id="rId3"/>
              </a:rPr>
              <a:t>jeklene svetlobne nosilne drogove</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 certificirane po EN 12767, ki so zasnovani tako, da ob trku absorbirajo energijo, se lomijo in s tem zmanjšujejo posledice za potnike ter vozilo. Na voljo so v razredih:</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Trebuchet MS" panose="020B0603020202020204" pitchFamily="34" charset="0"/>
              <a:buChar cha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100 NE–C (za višine od 3 m do 13 m, z enojnim ali dvojnim nosilcem do 1,5 m ali brez nosilca, za hitrost 100 km/h),</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Trebuchet MS" panose="020B0603020202020204" pitchFamily="34" charset="0"/>
              <a:buChar cha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70 NE–C (enake dimenzije, za hitrost 70 km/h),</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Trebuchet MS" panose="020B0603020202020204" pitchFamily="34" charset="0"/>
              <a:buChar cha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50 NE–C (enake dimenzije, za hitrost 50 km/h).</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12</a:t>
            </a:fld>
            <a:endParaRPr lang="en-SI"/>
          </a:p>
        </p:txBody>
      </p:sp>
    </p:spTree>
    <p:extLst>
      <p:ext uri="{BB962C8B-B14F-4D97-AF65-F5344CB8AC3E}">
        <p14:creationId xmlns:p14="http://schemas.microsoft.com/office/powerpoint/2010/main" val="1546328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hlinkClick r:id="rId3"/>
              </a:rPr>
              <a:t>Pedestrian Saved By Lamp Post</a:t>
            </a:r>
            <a:r>
              <a:rPr lang="sl-SI" sz="1200" u="sng" kern="1200" dirty="0">
                <a:solidFill>
                  <a:schemeClr val="tx1"/>
                </a:solidFill>
                <a:effectLst/>
                <a:latin typeface="+mn-lt"/>
                <a:ea typeface="+mn-ea"/>
                <a:cs typeface="+mn-cs"/>
              </a:rPr>
              <a:t>   https://www.youtube.com/watch?v=vHQJUtzHVaI</a:t>
            </a: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4"/>
              </a:rPr>
              <a:t>(190) Wow A woman has life saved thanks to a lamppost during a car accident 4k HD - YouTube</a:t>
            </a:r>
            <a:r>
              <a:rPr lang="en-US" sz="1200" kern="1200" dirty="0">
                <a:solidFill>
                  <a:schemeClr val="tx1"/>
                </a:solidFill>
                <a:effectLst/>
                <a:latin typeface="+mn-lt"/>
                <a:ea typeface="+mn-ea"/>
                <a:cs typeface="+mn-cs"/>
              </a:rPr>
              <a:t> </a:t>
            </a:r>
            <a:r>
              <a:rPr lang="sl-SI" sz="1200" kern="1200" dirty="0">
                <a:solidFill>
                  <a:schemeClr val="tx1"/>
                </a:solidFill>
                <a:effectLst/>
                <a:latin typeface="+mn-lt"/>
                <a:ea typeface="+mn-ea"/>
                <a:cs typeface="+mn-cs"/>
              </a:rPr>
              <a:t> https://www.youtube.com/watch?v=vHQJUtzHVaI</a:t>
            </a: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5"/>
              </a:rPr>
              <a:t>Road Sign Saves Pedestrian at Crosswalk || </a:t>
            </a:r>
            <a:r>
              <a:rPr lang="en-US" sz="1200" u="sng" kern="1200" dirty="0" err="1">
                <a:solidFill>
                  <a:schemeClr val="tx1"/>
                </a:solidFill>
                <a:effectLst/>
                <a:latin typeface="+mn-lt"/>
                <a:ea typeface="+mn-ea"/>
                <a:cs typeface="+mn-cs"/>
                <a:hlinkClick r:id="rId5"/>
              </a:rPr>
              <a:t>ViralHog</a:t>
            </a:r>
            <a:r>
              <a:rPr lang="sl-SI" sz="1200" u="sng" kern="1200" dirty="0">
                <a:solidFill>
                  <a:schemeClr val="tx1"/>
                </a:solidFill>
                <a:effectLst/>
                <a:latin typeface="+mn-lt"/>
                <a:ea typeface="+mn-ea"/>
                <a:cs typeface="+mn-cs"/>
              </a:rPr>
              <a:t>   https://www.youtube.com/watch?v=rHfI8xzGnzE</a:t>
            </a: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6"/>
              </a:rPr>
              <a:t>Lucky pedestrians saved by a pole</a:t>
            </a:r>
            <a:r>
              <a:rPr lang="sl-SI" sz="1200" u="sng" kern="1200" dirty="0">
                <a:solidFill>
                  <a:schemeClr val="tx1"/>
                </a:solidFill>
                <a:effectLst/>
                <a:latin typeface="+mn-lt"/>
                <a:ea typeface="+mn-ea"/>
                <a:cs typeface="+mn-cs"/>
              </a:rPr>
              <a:t>  https://www.youtube.com/watch?v=JxZuz1IwCuw</a:t>
            </a:r>
            <a:endParaRPr lang="en-GB" sz="1200" u="sng" kern="1200" dirty="0">
              <a:solidFill>
                <a:schemeClr val="tx1"/>
              </a:solidFill>
              <a:effectLst/>
              <a:latin typeface="+mn-lt"/>
              <a:ea typeface="+mn-ea"/>
              <a:cs typeface="+mn-cs"/>
            </a:endParaRPr>
          </a:p>
          <a:p>
            <a:endParaRPr lang="en-GB" sz="1200" u="sng"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https://edition.cnn.com/videos/topvideos/2014/01/24/newday-pedestrian-saved-from-car-by-pole.cnn</a:t>
            </a:r>
            <a:r>
              <a:rPr lang="en-GB" sz="1200" u="sng"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u="sng" kern="1200" dirty="0">
                <a:solidFill>
                  <a:schemeClr val="tx1"/>
                </a:solidFill>
                <a:effectLst/>
                <a:latin typeface="+mn-lt"/>
                <a:ea typeface="+mn-ea"/>
                <a:cs typeface="+mn-cs"/>
                <a:hlinkClick r:id="rId7"/>
              </a:rPr>
              <a:t>Swinging lampposts M62</a:t>
            </a:r>
            <a:r>
              <a:rPr lang="sl-SI" sz="1200" u="sng" kern="1200" dirty="0">
                <a:solidFill>
                  <a:schemeClr val="tx1"/>
                </a:solidFill>
                <a:effectLst/>
                <a:latin typeface="+mn-lt"/>
                <a:ea typeface="+mn-ea"/>
                <a:cs typeface="+mn-cs"/>
              </a:rPr>
              <a:t>  https://www.youtube.com/watch?v=ptYrbQGk6DQ</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291C907-F367-1548-80DA-302B1BBC5602}" type="slidenum">
              <a:rPr lang="en-SI" smtClean="0"/>
              <a:t>13</a:t>
            </a:fld>
            <a:endParaRPr lang="en-SI"/>
          </a:p>
        </p:txBody>
      </p:sp>
    </p:spTree>
    <p:extLst>
      <p:ext uri="{BB962C8B-B14F-4D97-AF65-F5344CB8AC3E}">
        <p14:creationId xmlns:p14="http://schemas.microsoft.com/office/powerpoint/2010/main" val="1439390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hlinkClick r:id="rId3"/>
              </a:rPr>
              <a:t>Pedestrian Saved By Lamp Post</a:t>
            </a:r>
            <a:r>
              <a:rPr lang="sl-SI" sz="1200" u="sng" kern="1200" dirty="0">
                <a:solidFill>
                  <a:schemeClr val="tx1"/>
                </a:solidFill>
                <a:effectLst/>
                <a:latin typeface="+mn-lt"/>
                <a:ea typeface="+mn-ea"/>
                <a:cs typeface="+mn-cs"/>
              </a:rPr>
              <a:t>   https://www.youtube.com/watch?v=vHQJUtzHVaI</a:t>
            </a: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4"/>
              </a:rPr>
              <a:t>(190) Wow A woman has life saved thanks to a lamppost during a car accident 4k HD - YouTube</a:t>
            </a:r>
            <a:r>
              <a:rPr lang="en-US" sz="1200" kern="1200" dirty="0">
                <a:solidFill>
                  <a:schemeClr val="tx1"/>
                </a:solidFill>
                <a:effectLst/>
                <a:latin typeface="+mn-lt"/>
                <a:ea typeface="+mn-ea"/>
                <a:cs typeface="+mn-cs"/>
              </a:rPr>
              <a:t> </a:t>
            </a:r>
            <a:r>
              <a:rPr lang="sl-SI" sz="1200" kern="1200" dirty="0">
                <a:solidFill>
                  <a:schemeClr val="tx1"/>
                </a:solidFill>
                <a:effectLst/>
                <a:latin typeface="+mn-lt"/>
                <a:ea typeface="+mn-ea"/>
                <a:cs typeface="+mn-cs"/>
              </a:rPr>
              <a:t> https://www.youtube.com/watch?v=vHQJUtzHVaI</a:t>
            </a: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5"/>
              </a:rPr>
              <a:t>Road Sign Saves Pedestrian at Crosswalk || </a:t>
            </a:r>
            <a:r>
              <a:rPr lang="en-US" sz="1200" u="sng" kern="1200" dirty="0" err="1">
                <a:solidFill>
                  <a:schemeClr val="tx1"/>
                </a:solidFill>
                <a:effectLst/>
                <a:latin typeface="+mn-lt"/>
                <a:ea typeface="+mn-ea"/>
                <a:cs typeface="+mn-cs"/>
                <a:hlinkClick r:id="rId5"/>
              </a:rPr>
              <a:t>ViralHog</a:t>
            </a:r>
            <a:r>
              <a:rPr lang="sl-SI" sz="1200" u="sng" kern="1200" dirty="0">
                <a:solidFill>
                  <a:schemeClr val="tx1"/>
                </a:solidFill>
                <a:effectLst/>
                <a:latin typeface="+mn-lt"/>
                <a:ea typeface="+mn-ea"/>
                <a:cs typeface="+mn-cs"/>
              </a:rPr>
              <a:t>   https://www.youtube.com/watch?v=rHfI8xzGnzE</a:t>
            </a: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6"/>
              </a:rPr>
              <a:t>Lucky pedestrians saved by a pole</a:t>
            </a:r>
            <a:r>
              <a:rPr lang="sl-SI" sz="1200" u="sng" kern="1200" dirty="0">
                <a:solidFill>
                  <a:schemeClr val="tx1"/>
                </a:solidFill>
                <a:effectLst/>
                <a:latin typeface="+mn-lt"/>
                <a:ea typeface="+mn-ea"/>
                <a:cs typeface="+mn-cs"/>
              </a:rPr>
              <a:t>  https://www.youtube.com/watch?v=JxZuz1IwCuw</a:t>
            </a:r>
            <a:endParaRPr lang="en-GB" sz="1200" u="sng" kern="1200" dirty="0">
              <a:solidFill>
                <a:schemeClr val="tx1"/>
              </a:solidFill>
              <a:effectLst/>
              <a:latin typeface="+mn-lt"/>
              <a:ea typeface="+mn-ea"/>
              <a:cs typeface="+mn-cs"/>
            </a:endParaRPr>
          </a:p>
          <a:p>
            <a:endParaRPr lang="en-GB" sz="1200" u="sng"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https://edition.cnn.com/videos/topvideos/2014/01/24/newday-pedestrian-saved-from-car-by-pole.cnn</a:t>
            </a:r>
            <a:r>
              <a:rPr lang="en-GB" sz="1200" u="sng"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u="sng" kern="1200" dirty="0">
                <a:solidFill>
                  <a:schemeClr val="tx1"/>
                </a:solidFill>
                <a:effectLst/>
                <a:latin typeface="+mn-lt"/>
                <a:ea typeface="+mn-ea"/>
                <a:cs typeface="+mn-cs"/>
                <a:hlinkClick r:id="rId7"/>
              </a:rPr>
              <a:t>Swinging lampposts M62</a:t>
            </a:r>
            <a:r>
              <a:rPr lang="sl-SI" sz="1200" u="sng" kern="1200" dirty="0">
                <a:solidFill>
                  <a:schemeClr val="tx1"/>
                </a:solidFill>
                <a:effectLst/>
                <a:latin typeface="+mn-lt"/>
                <a:ea typeface="+mn-ea"/>
                <a:cs typeface="+mn-cs"/>
              </a:rPr>
              <a:t>  https://www.youtube.com/watch?v=ptYrbQGk6DQ</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291C907-F367-1548-80DA-302B1BBC5602}" type="slidenum">
              <a:rPr lang="en-SI" smtClean="0"/>
              <a:t>14</a:t>
            </a:fld>
            <a:endParaRPr lang="en-SI"/>
          </a:p>
        </p:txBody>
      </p:sp>
    </p:spTree>
    <p:extLst>
      <p:ext uri="{BB962C8B-B14F-4D97-AF65-F5344CB8AC3E}">
        <p14:creationId xmlns:p14="http://schemas.microsoft.com/office/powerpoint/2010/main" val="2001373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hlinkClick r:id="rId3"/>
              </a:rPr>
              <a:t>Pedestrian Saved By Lamp Post</a:t>
            </a:r>
            <a:r>
              <a:rPr lang="sl-SI" sz="1200" u="sng" kern="1200" dirty="0">
                <a:solidFill>
                  <a:schemeClr val="tx1"/>
                </a:solidFill>
                <a:effectLst/>
                <a:latin typeface="+mn-lt"/>
                <a:ea typeface="+mn-ea"/>
                <a:cs typeface="+mn-cs"/>
              </a:rPr>
              <a:t>   https://www.youtube.com/watch?v=vHQJUtzHVaI</a:t>
            </a: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4"/>
              </a:rPr>
              <a:t>(190) Wow A woman has life saved thanks to a lamppost during a car accident 4k HD - YouTube</a:t>
            </a:r>
            <a:r>
              <a:rPr lang="en-US" sz="1200" kern="1200" dirty="0">
                <a:solidFill>
                  <a:schemeClr val="tx1"/>
                </a:solidFill>
                <a:effectLst/>
                <a:latin typeface="+mn-lt"/>
                <a:ea typeface="+mn-ea"/>
                <a:cs typeface="+mn-cs"/>
              </a:rPr>
              <a:t> </a:t>
            </a:r>
            <a:r>
              <a:rPr lang="sl-SI" sz="1200" kern="1200" dirty="0">
                <a:solidFill>
                  <a:schemeClr val="tx1"/>
                </a:solidFill>
                <a:effectLst/>
                <a:latin typeface="+mn-lt"/>
                <a:ea typeface="+mn-ea"/>
                <a:cs typeface="+mn-cs"/>
              </a:rPr>
              <a:t> https://www.youtube.com/watch?v=vHQJUtzHVaI</a:t>
            </a: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5"/>
              </a:rPr>
              <a:t>Road Sign Saves Pedestrian at Crosswalk || </a:t>
            </a:r>
            <a:r>
              <a:rPr lang="en-US" sz="1200" u="sng" kern="1200" dirty="0" err="1">
                <a:solidFill>
                  <a:schemeClr val="tx1"/>
                </a:solidFill>
                <a:effectLst/>
                <a:latin typeface="+mn-lt"/>
                <a:ea typeface="+mn-ea"/>
                <a:cs typeface="+mn-cs"/>
                <a:hlinkClick r:id="rId5"/>
              </a:rPr>
              <a:t>ViralHog</a:t>
            </a:r>
            <a:r>
              <a:rPr lang="sl-SI" sz="1200" u="sng" kern="1200" dirty="0">
                <a:solidFill>
                  <a:schemeClr val="tx1"/>
                </a:solidFill>
                <a:effectLst/>
                <a:latin typeface="+mn-lt"/>
                <a:ea typeface="+mn-ea"/>
                <a:cs typeface="+mn-cs"/>
              </a:rPr>
              <a:t>   https://www.youtube.com/watch?v=rHfI8xzGnzE</a:t>
            </a: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6"/>
              </a:rPr>
              <a:t>Lucky pedestrians saved by a pole</a:t>
            </a:r>
            <a:r>
              <a:rPr lang="sl-SI" sz="1200" u="sng" kern="1200" dirty="0">
                <a:solidFill>
                  <a:schemeClr val="tx1"/>
                </a:solidFill>
                <a:effectLst/>
                <a:latin typeface="+mn-lt"/>
                <a:ea typeface="+mn-ea"/>
                <a:cs typeface="+mn-cs"/>
              </a:rPr>
              <a:t>  https://www.youtube.com/watch?v=JxZuz1IwCuw</a:t>
            </a:r>
            <a:endParaRPr lang="en-GB" sz="1200" u="sng" kern="1200" dirty="0">
              <a:solidFill>
                <a:schemeClr val="tx1"/>
              </a:solidFill>
              <a:effectLst/>
              <a:latin typeface="+mn-lt"/>
              <a:ea typeface="+mn-ea"/>
              <a:cs typeface="+mn-cs"/>
            </a:endParaRPr>
          </a:p>
          <a:p>
            <a:endParaRPr lang="en-GB" sz="1200" u="sng"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https://edition.cnn.com/videos/topvideos/2014/01/24/newday-pedestrian-saved-from-car-by-pole.cnn</a:t>
            </a:r>
            <a:r>
              <a:rPr lang="en-GB" sz="1200" u="sng"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u="sng" kern="1200" dirty="0">
                <a:solidFill>
                  <a:schemeClr val="tx1"/>
                </a:solidFill>
                <a:effectLst/>
                <a:latin typeface="+mn-lt"/>
                <a:ea typeface="+mn-ea"/>
                <a:cs typeface="+mn-cs"/>
                <a:hlinkClick r:id="rId7"/>
              </a:rPr>
              <a:t>Swinging lampposts M62</a:t>
            </a:r>
            <a:r>
              <a:rPr lang="sl-SI" sz="1200" u="sng" kern="1200" dirty="0">
                <a:solidFill>
                  <a:schemeClr val="tx1"/>
                </a:solidFill>
                <a:effectLst/>
                <a:latin typeface="+mn-lt"/>
                <a:ea typeface="+mn-ea"/>
                <a:cs typeface="+mn-cs"/>
              </a:rPr>
              <a:t>  https://www.youtube.com/watch?v=ptYrbQGk6DQ</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291C907-F367-1548-80DA-302B1BBC5602}" type="slidenum">
              <a:rPr lang="en-SI" smtClean="0"/>
              <a:t>15</a:t>
            </a:fld>
            <a:endParaRPr lang="en-SI"/>
          </a:p>
        </p:txBody>
      </p:sp>
    </p:spTree>
    <p:extLst>
      <p:ext uri="{BB962C8B-B14F-4D97-AF65-F5344CB8AC3E}">
        <p14:creationId xmlns:p14="http://schemas.microsoft.com/office/powerpoint/2010/main" val="864174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hlinkClick r:id="rId3"/>
              </a:rPr>
              <a:t>Pedestrian Saved By Lamp Post</a:t>
            </a:r>
            <a:r>
              <a:rPr lang="sl-SI" sz="1200" u="sng" kern="1200" dirty="0">
                <a:solidFill>
                  <a:schemeClr val="tx1"/>
                </a:solidFill>
                <a:effectLst/>
                <a:latin typeface="+mn-lt"/>
                <a:ea typeface="+mn-ea"/>
                <a:cs typeface="+mn-cs"/>
              </a:rPr>
              <a:t>   https://www.youtube.com/watch?v=vHQJUtzHVaI</a:t>
            </a: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4"/>
              </a:rPr>
              <a:t>(190) Wow A woman has life saved thanks to a lamppost during a car accident 4k HD - YouTube</a:t>
            </a:r>
            <a:r>
              <a:rPr lang="en-US" sz="1200" kern="1200" dirty="0">
                <a:solidFill>
                  <a:schemeClr val="tx1"/>
                </a:solidFill>
                <a:effectLst/>
                <a:latin typeface="+mn-lt"/>
                <a:ea typeface="+mn-ea"/>
                <a:cs typeface="+mn-cs"/>
              </a:rPr>
              <a:t> </a:t>
            </a:r>
            <a:r>
              <a:rPr lang="sl-SI" sz="1200" kern="1200" dirty="0">
                <a:solidFill>
                  <a:schemeClr val="tx1"/>
                </a:solidFill>
                <a:effectLst/>
                <a:latin typeface="+mn-lt"/>
                <a:ea typeface="+mn-ea"/>
                <a:cs typeface="+mn-cs"/>
              </a:rPr>
              <a:t> https://www.youtube.com/watch?v=vHQJUtzHVaI</a:t>
            </a: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5"/>
              </a:rPr>
              <a:t>Road Sign Saves Pedestrian at Crosswalk || </a:t>
            </a:r>
            <a:r>
              <a:rPr lang="en-US" sz="1200" u="sng" kern="1200" dirty="0" err="1">
                <a:solidFill>
                  <a:schemeClr val="tx1"/>
                </a:solidFill>
                <a:effectLst/>
                <a:latin typeface="+mn-lt"/>
                <a:ea typeface="+mn-ea"/>
                <a:cs typeface="+mn-cs"/>
                <a:hlinkClick r:id="rId5"/>
              </a:rPr>
              <a:t>ViralHog</a:t>
            </a:r>
            <a:r>
              <a:rPr lang="sl-SI" sz="1200" u="sng" kern="1200" dirty="0">
                <a:solidFill>
                  <a:schemeClr val="tx1"/>
                </a:solidFill>
                <a:effectLst/>
                <a:latin typeface="+mn-lt"/>
                <a:ea typeface="+mn-ea"/>
                <a:cs typeface="+mn-cs"/>
              </a:rPr>
              <a:t>   https://www.youtube.com/watch?v=rHfI8xzGnzE</a:t>
            </a: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6"/>
              </a:rPr>
              <a:t>Lucky pedestrians saved by a pole</a:t>
            </a:r>
            <a:r>
              <a:rPr lang="sl-SI" sz="1200" u="sng" kern="1200" dirty="0">
                <a:solidFill>
                  <a:schemeClr val="tx1"/>
                </a:solidFill>
                <a:effectLst/>
                <a:latin typeface="+mn-lt"/>
                <a:ea typeface="+mn-ea"/>
                <a:cs typeface="+mn-cs"/>
              </a:rPr>
              <a:t>  https://www.youtube.com/watch?v=JxZuz1IwCuw</a:t>
            </a:r>
            <a:endParaRPr lang="en-GB" sz="1200" u="sng" kern="1200" dirty="0">
              <a:solidFill>
                <a:schemeClr val="tx1"/>
              </a:solidFill>
              <a:effectLst/>
              <a:latin typeface="+mn-lt"/>
              <a:ea typeface="+mn-ea"/>
              <a:cs typeface="+mn-cs"/>
            </a:endParaRPr>
          </a:p>
          <a:p>
            <a:endParaRPr lang="en-GB" sz="1200" u="sng"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https://edition.cnn.com/videos/topvideos/2014/01/24/newday-pedestrian-saved-from-car-by-pole.cnn</a:t>
            </a:r>
            <a:r>
              <a:rPr lang="en-GB" sz="1200" u="sng"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u="sng" kern="1200" dirty="0">
                <a:solidFill>
                  <a:schemeClr val="tx1"/>
                </a:solidFill>
                <a:effectLst/>
                <a:latin typeface="+mn-lt"/>
                <a:ea typeface="+mn-ea"/>
                <a:cs typeface="+mn-cs"/>
                <a:hlinkClick r:id="rId7"/>
              </a:rPr>
              <a:t>Swinging lampposts M62</a:t>
            </a:r>
            <a:r>
              <a:rPr lang="sl-SI" sz="1200" u="sng" kern="1200" dirty="0">
                <a:solidFill>
                  <a:schemeClr val="tx1"/>
                </a:solidFill>
                <a:effectLst/>
                <a:latin typeface="+mn-lt"/>
                <a:ea typeface="+mn-ea"/>
                <a:cs typeface="+mn-cs"/>
              </a:rPr>
              <a:t>  https://www.youtube.com/watch?v=ptYrbQGk6DQ</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291C907-F367-1548-80DA-302B1BBC5602}" type="slidenum">
              <a:rPr lang="en-SI" smtClean="0"/>
              <a:t>16</a:t>
            </a:fld>
            <a:endParaRPr lang="en-SI"/>
          </a:p>
        </p:txBody>
      </p:sp>
    </p:spTree>
    <p:extLst>
      <p:ext uri="{BB962C8B-B14F-4D97-AF65-F5344CB8AC3E}">
        <p14:creationId xmlns:p14="http://schemas.microsoft.com/office/powerpoint/2010/main" val="3340523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Zincometal</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proizvaja pasivno varne </a:t>
            </a:r>
            <a:r>
              <a:rPr lang="sl-SI" sz="1800" u="sng" dirty="0">
                <a:solidFill>
                  <a:srgbClr val="0000FF"/>
                </a:solidFill>
                <a:effectLst/>
                <a:latin typeface="Trebuchet MS" panose="020B0603020202020204" pitchFamily="34" charset="0"/>
                <a:ea typeface="Times New Roman" panose="02020603050405020304" pitchFamily="18" charset="0"/>
                <a:cs typeface="Times New Roman" panose="02020603050405020304" pitchFamily="18" charset="0"/>
                <a:hlinkClick r:id="rId3"/>
              </a:rPr>
              <a:t>jeklene svetlobne nosilne drogove</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 certificirane po EN 12767, ki so zasnovani tako, da ob trku absorbirajo energijo, se lomijo in s tem zmanjšujejo posledice za potnike ter vozilo. Na voljo so v razredih:</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Trebuchet MS" panose="020B0603020202020204" pitchFamily="34" charset="0"/>
              <a:buChar cha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100 NE–C (za višine od 3 m do 13 m, z enojnim ali dvojnim nosilcem do 1,5 m ali brez nosilca, za hitrost 100 km/h),</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Trebuchet MS" panose="020B0603020202020204" pitchFamily="34" charset="0"/>
              <a:buChar cha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70 NE–C (enake dimenzije, za hitrost 70 km/h),</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Trebuchet MS" panose="020B0603020202020204" pitchFamily="34" charset="0"/>
              <a:buChar cha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50 NE–C (enake dimenzije, za hitrost 50 km/h).</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20</a:t>
            </a:fld>
            <a:endParaRPr lang="en-SI"/>
          </a:p>
        </p:txBody>
      </p:sp>
    </p:spTree>
    <p:extLst>
      <p:ext uri="{BB962C8B-B14F-4D97-AF65-F5344CB8AC3E}">
        <p14:creationId xmlns:p14="http://schemas.microsoft.com/office/powerpoint/2010/main" val="4013164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Standard SIST EN 12767:2019/oprA1:2024 določa postopke za preizkušanje zmogljivosti, s katerimi se ugotavljajo lastnosti pasivne varnosti podpornih konstrukcij, kot so: drogovi za javno razsvetljavo, nosilci prometnih znakov, nosilci semaforjev, podporni elementi za kable, in drugi sestavni deli, ki služijo podpori določenih elementov obcestne opreme. Standard ne velja za varnostne ograje (ang.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road</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restraint</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systems</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21</a:t>
            </a:fld>
            <a:endParaRPr lang="en-SI"/>
          </a:p>
        </p:txBody>
      </p:sp>
    </p:spTree>
    <p:extLst>
      <p:ext uri="{BB962C8B-B14F-4D97-AF65-F5344CB8AC3E}">
        <p14:creationId xmlns:p14="http://schemas.microsoft.com/office/powerpoint/2010/main" val="31639452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Standard SIST EN 12767:2019/oprA1:2024 določa postopke za preizkušanje zmogljivosti, s katerimi se ugotavljajo lastnosti pasivne varnosti podpornih konstrukcij, kot so: drogovi za javno razsvetljavo, nosilci prometnih znakov, nosilci semaforjev, podporni elementi za kable, in drugi sestavni deli, ki služijo podpori določenih elementov obcestne opreme. Standard ne velja za varnostne ograje (ang.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road</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restraint</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systems</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22</a:t>
            </a:fld>
            <a:endParaRPr lang="en-SI"/>
          </a:p>
        </p:txBody>
      </p:sp>
    </p:spTree>
    <p:extLst>
      <p:ext uri="{BB962C8B-B14F-4D97-AF65-F5344CB8AC3E}">
        <p14:creationId xmlns:p14="http://schemas.microsoft.com/office/powerpoint/2010/main" val="41105304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Standard SIST EN 12767:2019/oprA1:2024 določa postopke za preizkušanje zmogljivosti, s katerimi se ugotavljajo lastnosti pasivne varnosti podpornih konstrukcij, kot so: drogovi za javno razsvetljavo, nosilci prometnih znakov, nosilci semaforjev, podporni elementi za kable, in drugi sestavni deli, ki služijo podpori določenih elementov obcestne opreme. Standard ne velja za varnostne ograje (ang.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road</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restraint</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systems</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23</a:t>
            </a:fld>
            <a:endParaRPr lang="en-SI"/>
          </a:p>
        </p:txBody>
      </p:sp>
    </p:spTree>
    <p:extLst>
      <p:ext uri="{BB962C8B-B14F-4D97-AF65-F5344CB8AC3E}">
        <p14:creationId xmlns:p14="http://schemas.microsoft.com/office/powerpoint/2010/main" val="3768417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Standard SIST EN 12767:2019/oprA1:2024 določa postopke za preizkušanje zmogljivosti, s katerimi se ugotavljajo lastnosti pasivne varnosti podpornih konstrukcij, kot so: drogovi za javno razsvetljavo, nosilci prometnih znakov, nosilci semaforjev, podporni elementi za kable, in drugi sestavni deli, ki služijo podpori določenih elementov obcestne opreme. Standard ne velja za varnostne ograje (ang.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road</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restraint</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systems</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24</a:t>
            </a:fld>
            <a:endParaRPr lang="en-SI"/>
          </a:p>
        </p:txBody>
      </p:sp>
    </p:spTree>
    <p:extLst>
      <p:ext uri="{BB962C8B-B14F-4D97-AF65-F5344CB8AC3E}">
        <p14:creationId xmlns:p14="http://schemas.microsoft.com/office/powerpoint/2010/main" val="2978599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Standard SIST EN 12767:2019/oprA1:2024 določa postopke za preizkušanje zmogljivosti, s katerimi se ugotavljajo lastnosti pasivne varnosti podpornih konstrukcij, kot so: drogovi za javno razsvetljavo, nosilci prometnih znakov, nosilci semaforjev, podporni elementi za kable, in drugi sestavni deli, ki služijo podpori določenih elementov obcestne opreme. Standard ne velja za varnostne ograje (ang.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road</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restraint</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systems</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25</a:t>
            </a:fld>
            <a:endParaRPr lang="en-SI"/>
          </a:p>
        </p:txBody>
      </p:sp>
    </p:spTree>
    <p:extLst>
      <p:ext uri="{BB962C8B-B14F-4D97-AF65-F5344CB8AC3E}">
        <p14:creationId xmlns:p14="http://schemas.microsoft.com/office/powerpoint/2010/main" val="23020494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Standard SIST EN 12767:2019/oprA1:2024 določa postopke za preizkušanje zmogljivosti, s katerimi se ugotavljajo lastnosti pasivne varnosti podpornih konstrukcij, kot so: drogovi za javno razsvetljavo, nosilci prometnih znakov, nosilci semaforjev, podporni elementi za kable, in drugi sestavni deli, ki služijo podpori določenih elementov obcestne opreme. Standard ne velja za varnostne ograje (ang.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road</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restraint</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systems</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26</a:t>
            </a:fld>
            <a:endParaRPr lang="en-SI"/>
          </a:p>
        </p:txBody>
      </p:sp>
    </p:spTree>
    <p:extLst>
      <p:ext uri="{BB962C8B-B14F-4D97-AF65-F5344CB8AC3E}">
        <p14:creationId xmlns:p14="http://schemas.microsoft.com/office/powerpoint/2010/main" val="9818273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Standard SIST EN 12767:2019/oprA1:2024 določa postopke za preizkušanje zmogljivosti, s katerimi se ugotavljajo lastnosti pasivne varnosti podpornih konstrukcij, kot so: drogovi za javno razsvetljavo, nosilci prometnih znakov, nosilci semaforjev, podporni elementi za kable, in drugi sestavni deli, ki služijo podpori določenih elementov obcestne opreme. Standard ne velja za varnostne ograje (ang.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road</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restraint</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sl-SI" sz="1800" dirty="0" err="1">
                <a:effectLst/>
                <a:latin typeface="Trebuchet MS" panose="020B0603020202020204" pitchFamily="34" charset="0"/>
                <a:ea typeface="Times New Roman" panose="02020603050405020304" pitchFamily="18" charset="0"/>
                <a:cs typeface="Times New Roman" panose="02020603050405020304" pitchFamily="18" charset="0"/>
              </a:rPr>
              <a:t>systems</a:t>
            </a:r>
            <a:r>
              <a:rPr lang="sl-SI" sz="1800" dirty="0">
                <a:effectLst/>
                <a:latin typeface="Trebuchet MS" panose="020B0603020202020204" pitchFamily="34" charset="0"/>
                <a:ea typeface="Times New Roman" panose="02020603050405020304" pitchFamily="18" charset="0"/>
                <a:cs typeface="Times New Roman" panose="02020603050405020304" pitchFamily="18" charset="0"/>
              </a:rPr>
              <a:t>).</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SI" dirty="0"/>
          </a:p>
        </p:txBody>
      </p:sp>
      <p:sp>
        <p:nvSpPr>
          <p:cNvPr id="4" name="Slide Number Placeholder 3"/>
          <p:cNvSpPr>
            <a:spLocks noGrp="1"/>
          </p:cNvSpPr>
          <p:nvPr>
            <p:ph type="sldNum" sz="quarter" idx="5"/>
          </p:nvPr>
        </p:nvSpPr>
        <p:spPr/>
        <p:txBody>
          <a:bodyPr/>
          <a:lstStyle/>
          <a:p>
            <a:fld id="{C291C907-F367-1548-80DA-302B1BBC5602}" type="slidenum">
              <a:rPr lang="en-SI" smtClean="0"/>
              <a:t>28</a:t>
            </a:fld>
            <a:endParaRPr lang="en-SI"/>
          </a:p>
        </p:txBody>
      </p:sp>
    </p:spTree>
    <p:extLst>
      <p:ext uri="{BB962C8B-B14F-4D97-AF65-F5344CB8AC3E}">
        <p14:creationId xmlns:p14="http://schemas.microsoft.com/office/powerpoint/2010/main" val="38155931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354E2DA-E40E-6C3F-9C29-06AEEB4C6A2D}"/>
              </a:ext>
            </a:extLst>
          </p:cNvPr>
          <p:cNvPicPr>
            <a:picLocks noChangeAspect="1"/>
          </p:cNvPicPr>
          <p:nvPr userDrawn="1"/>
        </p:nvPicPr>
        <p:blipFill rotWithShape="1">
          <a:blip r:embed="rId2"/>
          <a:srcRect t="7796" b="15426"/>
          <a:stretch/>
        </p:blipFill>
        <p:spPr>
          <a:xfrm>
            <a:off x="0" y="0"/>
            <a:ext cx="12192000" cy="6858000"/>
          </a:xfrm>
          <a:prstGeom prst="rect">
            <a:avLst/>
          </a:prstGeom>
        </p:spPr>
      </p:pic>
      <p:sp>
        <p:nvSpPr>
          <p:cNvPr id="2" name="Title 1">
            <a:extLst>
              <a:ext uri="{FF2B5EF4-FFF2-40B4-BE49-F238E27FC236}">
                <a16:creationId xmlns:a16="http://schemas.microsoft.com/office/drawing/2014/main" id="{D8C3CF5E-9BC3-2D4B-AD42-53EA03352490}"/>
              </a:ext>
            </a:extLst>
          </p:cNvPr>
          <p:cNvSpPr>
            <a:spLocks noGrp="1"/>
          </p:cNvSpPr>
          <p:nvPr>
            <p:ph type="ctrTitle"/>
          </p:nvPr>
        </p:nvSpPr>
        <p:spPr>
          <a:xfrm>
            <a:off x="509586" y="1122363"/>
            <a:ext cx="10456069" cy="2387600"/>
          </a:xfrm>
        </p:spPr>
        <p:txBody>
          <a:bodyPr lIns="0" tIns="0" rIns="0" bIns="0" anchor="b"/>
          <a:lstStyle>
            <a:lvl1pPr algn="l">
              <a:defRPr sz="6000">
                <a:solidFill>
                  <a:schemeClr val="bg1"/>
                </a:solidFill>
              </a:defRPr>
            </a:lvl1pPr>
          </a:lstStyle>
          <a:p>
            <a:r>
              <a:rPr lang="en-GB"/>
              <a:t>Click to edit Master title style</a:t>
            </a:r>
            <a:endParaRPr lang="en-SI" dirty="0"/>
          </a:p>
        </p:txBody>
      </p:sp>
      <p:sp>
        <p:nvSpPr>
          <p:cNvPr id="3" name="Subtitle 2">
            <a:extLst>
              <a:ext uri="{FF2B5EF4-FFF2-40B4-BE49-F238E27FC236}">
                <a16:creationId xmlns:a16="http://schemas.microsoft.com/office/drawing/2014/main" id="{7D5A3100-7975-AF4D-B05C-71F476F46839}"/>
              </a:ext>
            </a:extLst>
          </p:cNvPr>
          <p:cNvSpPr>
            <a:spLocks noGrp="1"/>
          </p:cNvSpPr>
          <p:nvPr>
            <p:ph type="subTitle" idx="1"/>
          </p:nvPr>
        </p:nvSpPr>
        <p:spPr>
          <a:xfrm>
            <a:off x="509587" y="3602038"/>
            <a:ext cx="10456068" cy="1655762"/>
          </a:xfr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SI" dirty="0"/>
          </a:p>
        </p:txBody>
      </p:sp>
      <p:sp>
        <p:nvSpPr>
          <p:cNvPr id="5" name="Slide Number Placeholder 5">
            <a:extLst>
              <a:ext uri="{FF2B5EF4-FFF2-40B4-BE49-F238E27FC236}">
                <a16:creationId xmlns:a16="http://schemas.microsoft.com/office/drawing/2014/main" id="{AC8BA3EC-31DE-5D40-854B-D63777523BA8}"/>
              </a:ext>
            </a:extLst>
          </p:cNvPr>
          <p:cNvSpPr>
            <a:spLocks noGrp="1"/>
          </p:cNvSpPr>
          <p:nvPr>
            <p:ph type="sldNum" sz="quarter" idx="4"/>
          </p:nvPr>
        </p:nvSpPr>
        <p:spPr>
          <a:xfrm>
            <a:off x="8753231"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22450A02-17C1-F145-8914-7E1CE9AACCE0}" type="slidenum">
              <a:rPr lang="en-SI" smtClean="0"/>
              <a:pPr/>
              <a:t>‹#›</a:t>
            </a:fld>
            <a:endParaRPr lang="en-SI" dirty="0"/>
          </a:p>
        </p:txBody>
      </p:sp>
    </p:spTree>
    <p:extLst>
      <p:ext uri="{BB962C8B-B14F-4D97-AF65-F5344CB8AC3E}">
        <p14:creationId xmlns:p14="http://schemas.microsoft.com/office/powerpoint/2010/main" val="2239503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33BE4-07F3-8B42-9547-E48874ABCA8C}"/>
              </a:ext>
            </a:extLst>
          </p:cNvPr>
          <p:cNvSpPr>
            <a:spLocks noGrp="1"/>
          </p:cNvSpPr>
          <p:nvPr>
            <p:ph type="title"/>
          </p:nvPr>
        </p:nvSpPr>
        <p:spPr>
          <a:xfrm>
            <a:off x="516922" y="347297"/>
            <a:ext cx="10979507" cy="402798"/>
          </a:xfrm>
        </p:spPr>
        <p:txBody>
          <a:bodyPr lIns="0" tIns="0" rIns="0" bIns="0">
            <a:normAutofit/>
          </a:bodyPr>
          <a:lstStyle>
            <a:lvl1pPr>
              <a:defRPr sz="2800"/>
            </a:lvl1pPr>
          </a:lstStyle>
          <a:p>
            <a:r>
              <a:rPr lang="en-GB" dirty="0"/>
              <a:t>Click to edit Master title style</a:t>
            </a:r>
            <a:endParaRPr lang="en-SI" dirty="0"/>
          </a:p>
        </p:txBody>
      </p:sp>
      <p:sp>
        <p:nvSpPr>
          <p:cNvPr id="3" name="Content Placeholder 2">
            <a:extLst>
              <a:ext uri="{FF2B5EF4-FFF2-40B4-BE49-F238E27FC236}">
                <a16:creationId xmlns:a16="http://schemas.microsoft.com/office/drawing/2014/main" id="{4EF70AC3-DF71-3048-B1AE-1E325534CA69}"/>
              </a:ext>
            </a:extLst>
          </p:cNvPr>
          <p:cNvSpPr>
            <a:spLocks noGrp="1"/>
          </p:cNvSpPr>
          <p:nvPr>
            <p:ph idx="1"/>
          </p:nvPr>
        </p:nvSpPr>
        <p:spPr>
          <a:xfrm>
            <a:off x="516923" y="1000126"/>
            <a:ext cx="10979508" cy="4963746"/>
          </a:xfrm>
        </p:spPr>
        <p:txBody>
          <a:bodyPr lIns="0" tIns="0" rIns="0" bIns="0" numCol="3" spcCol="360000">
            <a:noAutofit/>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dirty="0"/>
          </a:p>
        </p:txBody>
      </p:sp>
    </p:spTree>
    <p:extLst>
      <p:ext uri="{BB962C8B-B14F-4D97-AF65-F5344CB8AC3E}">
        <p14:creationId xmlns:p14="http://schemas.microsoft.com/office/powerpoint/2010/main" val="111750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4E602-1F50-C240-9821-8475393B2562}"/>
              </a:ext>
            </a:extLst>
          </p:cNvPr>
          <p:cNvSpPr>
            <a:spLocks noGrp="1"/>
          </p:cNvSpPr>
          <p:nvPr>
            <p:ph type="title"/>
          </p:nvPr>
        </p:nvSpPr>
        <p:spPr>
          <a:xfrm>
            <a:off x="839788" y="365125"/>
            <a:ext cx="10515600" cy="430005"/>
          </a:xfrm>
        </p:spPr>
        <p:txBody>
          <a:bodyPr lIns="0" tIns="0" rIns="0" bIns="0">
            <a:normAutofit/>
          </a:bodyPr>
          <a:lstStyle>
            <a:lvl1pPr>
              <a:defRPr sz="2800"/>
            </a:lvl1pPr>
          </a:lstStyle>
          <a:p>
            <a:r>
              <a:rPr lang="en-GB"/>
              <a:t>Click to edit Master title style</a:t>
            </a:r>
            <a:endParaRPr lang="en-SI" dirty="0"/>
          </a:p>
        </p:txBody>
      </p:sp>
      <p:sp>
        <p:nvSpPr>
          <p:cNvPr id="3" name="Text Placeholder 2">
            <a:extLst>
              <a:ext uri="{FF2B5EF4-FFF2-40B4-BE49-F238E27FC236}">
                <a16:creationId xmlns:a16="http://schemas.microsoft.com/office/drawing/2014/main" id="{CA18F056-EAAA-8341-9178-12A9D3286CBF}"/>
              </a:ext>
            </a:extLst>
          </p:cNvPr>
          <p:cNvSpPr>
            <a:spLocks noGrp="1"/>
          </p:cNvSpPr>
          <p:nvPr>
            <p:ph type="body" idx="1"/>
          </p:nvPr>
        </p:nvSpPr>
        <p:spPr>
          <a:xfrm>
            <a:off x="839788" y="636105"/>
            <a:ext cx="5157787" cy="823912"/>
          </a:xfrm>
        </p:spPr>
        <p:txBody>
          <a:bodyPr lIns="0" tIns="0" rIns="0" bIns="0" anchor="b">
            <a:noAutofit/>
          </a:bodyPr>
          <a:lstStyle>
            <a:lvl1pPr marL="0" indent="0">
              <a:buNone/>
              <a:defRPr sz="2400" b="0" i="1">
                <a:solidFill>
                  <a:srgbClr val="193C88"/>
                </a:solidFill>
                <a:latin typeface="Times New Roman" panose="02020603050405020304" pitchFamily="18" charset="0"/>
                <a:cs typeface="Times New Roman" panose="0202060305040502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047DB8D-1962-064D-A9C4-DFE32010E972}"/>
              </a:ext>
            </a:extLst>
          </p:cNvPr>
          <p:cNvSpPr>
            <a:spLocks noGrp="1"/>
          </p:cNvSpPr>
          <p:nvPr>
            <p:ph sz="half" idx="2"/>
          </p:nvPr>
        </p:nvSpPr>
        <p:spPr>
          <a:xfrm>
            <a:off x="839788" y="1619042"/>
            <a:ext cx="5157787" cy="3684588"/>
          </a:xfrm>
        </p:spPr>
        <p:txBody>
          <a:bodyPr lIns="0" tIns="0" rIns="0" bIns="0">
            <a:noAutofit/>
          </a:bodyPr>
          <a:lstStyle>
            <a:lvl1pPr>
              <a:defRPr sz="2000"/>
            </a:lvl1pPr>
            <a:lvl2pPr>
              <a:defRPr sz="2000"/>
            </a:lvl2pPr>
            <a:lvl3pPr>
              <a:defRPr sz="2000"/>
            </a:lvl3pPr>
            <a:lvl4pPr>
              <a:defRPr sz="2000"/>
            </a:lvl4pPr>
            <a:lvl5pPr>
              <a:defRPr sz="2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dirty="0"/>
          </a:p>
        </p:txBody>
      </p:sp>
      <p:sp>
        <p:nvSpPr>
          <p:cNvPr id="5" name="Text Placeholder 4">
            <a:extLst>
              <a:ext uri="{FF2B5EF4-FFF2-40B4-BE49-F238E27FC236}">
                <a16:creationId xmlns:a16="http://schemas.microsoft.com/office/drawing/2014/main" id="{C80031DB-55A8-6441-9CCE-5B503875EC9C}"/>
              </a:ext>
            </a:extLst>
          </p:cNvPr>
          <p:cNvSpPr>
            <a:spLocks noGrp="1"/>
          </p:cNvSpPr>
          <p:nvPr>
            <p:ph type="body" sz="quarter" idx="3"/>
          </p:nvPr>
        </p:nvSpPr>
        <p:spPr>
          <a:xfrm>
            <a:off x="6172200" y="636105"/>
            <a:ext cx="5183188" cy="823912"/>
          </a:xfrm>
        </p:spPr>
        <p:txBody>
          <a:bodyPr lIns="0" tIns="0" rIns="0" bIns="0" anchor="b">
            <a:noAutofit/>
          </a:bodyPr>
          <a:lstStyle>
            <a:lvl1pPr marL="0" indent="0">
              <a:buNone/>
              <a:defRPr sz="2400" b="0" i="1">
                <a:solidFill>
                  <a:srgbClr val="193C88"/>
                </a:solidFill>
                <a:latin typeface="Times New Roman" panose="02020603050405020304" pitchFamily="18" charset="0"/>
                <a:cs typeface="Times New Roman" panose="0202060305040502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B9F585A4-233F-174A-9778-979CFB92A11C}"/>
              </a:ext>
            </a:extLst>
          </p:cNvPr>
          <p:cNvSpPr>
            <a:spLocks noGrp="1"/>
          </p:cNvSpPr>
          <p:nvPr>
            <p:ph sz="quarter" idx="4"/>
          </p:nvPr>
        </p:nvSpPr>
        <p:spPr>
          <a:xfrm>
            <a:off x="6172200" y="1619042"/>
            <a:ext cx="5183188" cy="3684588"/>
          </a:xfrm>
        </p:spPr>
        <p:txBody>
          <a:bodyPr lIns="0" tIns="0" rIns="0" bIns="0">
            <a:noAutofit/>
          </a:bodyPr>
          <a:lstStyle>
            <a:lvl1pPr>
              <a:defRPr sz="2000"/>
            </a:lvl1pPr>
            <a:lvl2pPr>
              <a:defRPr sz="2000"/>
            </a:lvl2pPr>
            <a:lvl3pPr>
              <a:defRPr sz="2000"/>
            </a:lvl3pPr>
            <a:lvl4pPr>
              <a:defRPr sz="2000"/>
            </a:lvl4pPr>
            <a:lvl5pPr>
              <a:defRPr sz="2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dirty="0"/>
          </a:p>
        </p:txBody>
      </p:sp>
      <p:sp>
        <p:nvSpPr>
          <p:cNvPr id="7" name="Slide Number Placeholder 5">
            <a:extLst>
              <a:ext uri="{FF2B5EF4-FFF2-40B4-BE49-F238E27FC236}">
                <a16:creationId xmlns:a16="http://schemas.microsoft.com/office/drawing/2014/main" id="{D5BBA5A5-12D2-034A-9BBC-9C894C132F12}"/>
              </a:ext>
            </a:extLst>
          </p:cNvPr>
          <p:cNvSpPr>
            <a:spLocks noGrp="1"/>
          </p:cNvSpPr>
          <p:nvPr>
            <p:ph type="sldNum" sz="quarter" idx="10"/>
          </p:nvPr>
        </p:nvSpPr>
        <p:spPr>
          <a:xfrm>
            <a:off x="8753231"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22450A02-17C1-F145-8914-7E1CE9AACCE0}" type="slidenum">
              <a:rPr lang="en-SI" smtClean="0"/>
              <a:pPr/>
              <a:t>‹#›</a:t>
            </a:fld>
            <a:endParaRPr lang="en-SI" dirty="0"/>
          </a:p>
        </p:txBody>
      </p:sp>
    </p:spTree>
    <p:extLst>
      <p:ext uri="{BB962C8B-B14F-4D97-AF65-F5344CB8AC3E}">
        <p14:creationId xmlns:p14="http://schemas.microsoft.com/office/powerpoint/2010/main" val="4231429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83A7CA5A-A03F-184D-9205-1DEE53CA91F4}"/>
              </a:ext>
            </a:extLst>
          </p:cNvPr>
          <p:cNvSpPr>
            <a:spLocks noGrp="1"/>
          </p:cNvSpPr>
          <p:nvPr>
            <p:ph type="pic" idx="1"/>
          </p:nvPr>
        </p:nvSpPr>
        <p:spPr>
          <a:xfrm>
            <a:off x="539750" y="880083"/>
            <a:ext cx="2332038" cy="23860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SI" dirty="0"/>
          </a:p>
        </p:txBody>
      </p:sp>
      <p:sp>
        <p:nvSpPr>
          <p:cNvPr id="8" name="Picture Placeholder 2">
            <a:extLst>
              <a:ext uri="{FF2B5EF4-FFF2-40B4-BE49-F238E27FC236}">
                <a16:creationId xmlns:a16="http://schemas.microsoft.com/office/drawing/2014/main" id="{C7F80478-CC8B-D149-864E-0E1DC9BE555E}"/>
              </a:ext>
            </a:extLst>
          </p:cNvPr>
          <p:cNvSpPr>
            <a:spLocks noGrp="1"/>
          </p:cNvSpPr>
          <p:nvPr>
            <p:ph type="pic" idx="10"/>
          </p:nvPr>
        </p:nvSpPr>
        <p:spPr>
          <a:xfrm>
            <a:off x="3094037" y="880083"/>
            <a:ext cx="4039394" cy="23860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SI"/>
          </a:p>
        </p:txBody>
      </p:sp>
      <p:sp>
        <p:nvSpPr>
          <p:cNvPr id="9" name="Picture Placeholder 2">
            <a:extLst>
              <a:ext uri="{FF2B5EF4-FFF2-40B4-BE49-F238E27FC236}">
                <a16:creationId xmlns:a16="http://schemas.microsoft.com/office/drawing/2014/main" id="{4C9AD774-43D8-8B48-990E-829D52424024}"/>
              </a:ext>
            </a:extLst>
          </p:cNvPr>
          <p:cNvSpPr>
            <a:spLocks noGrp="1"/>
          </p:cNvSpPr>
          <p:nvPr>
            <p:ph type="pic" idx="11"/>
          </p:nvPr>
        </p:nvSpPr>
        <p:spPr>
          <a:xfrm>
            <a:off x="3094037" y="3479801"/>
            <a:ext cx="4039394" cy="3178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SI"/>
          </a:p>
        </p:txBody>
      </p:sp>
      <p:sp>
        <p:nvSpPr>
          <p:cNvPr id="10" name="Picture Placeholder 2">
            <a:extLst>
              <a:ext uri="{FF2B5EF4-FFF2-40B4-BE49-F238E27FC236}">
                <a16:creationId xmlns:a16="http://schemas.microsoft.com/office/drawing/2014/main" id="{3FFE75EB-7B84-6C41-BBB5-004007EB7251}"/>
              </a:ext>
            </a:extLst>
          </p:cNvPr>
          <p:cNvSpPr>
            <a:spLocks noGrp="1"/>
          </p:cNvSpPr>
          <p:nvPr>
            <p:ph type="pic" idx="12"/>
          </p:nvPr>
        </p:nvSpPr>
        <p:spPr>
          <a:xfrm>
            <a:off x="7369968" y="3479800"/>
            <a:ext cx="1803399" cy="150733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SI"/>
          </a:p>
        </p:txBody>
      </p:sp>
      <p:sp>
        <p:nvSpPr>
          <p:cNvPr id="11" name="Picture Placeholder 2">
            <a:extLst>
              <a:ext uri="{FF2B5EF4-FFF2-40B4-BE49-F238E27FC236}">
                <a16:creationId xmlns:a16="http://schemas.microsoft.com/office/drawing/2014/main" id="{EE54163C-B3A3-1249-B5DC-B5A176A37D9D}"/>
              </a:ext>
            </a:extLst>
          </p:cNvPr>
          <p:cNvSpPr>
            <a:spLocks noGrp="1"/>
          </p:cNvSpPr>
          <p:nvPr>
            <p:ph type="pic" idx="13"/>
          </p:nvPr>
        </p:nvSpPr>
        <p:spPr>
          <a:xfrm>
            <a:off x="9409904" y="3479800"/>
            <a:ext cx="2074862" cy="317817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SI" dirty="0"/>
          </a:p>
        </p:txBody>
      </p:sp>
      <p:sp>
        <p:nvSpPr>
          <p:cNvPr id="12" name="Picture Placeholder 2">
            <a:extLst>
              <a:ext uri="{FF2B5EF4-FFF2-40B4-BE49-F238E27FC236}">
                <a16:creationId xmlns:a16="http://schemas.microsoft.com/office/drawing/2014/main" id="{A5DAD41E-9B0D-2044-BCD1-47898731210C}"/>
              </a:ext>
            </a:extLst>
          </p:cNvPr>
          <p:cNvSpPr>
            <a:spLocks noGrp="1"/>
          </p:cNvSpPr>
          <p:nvPr>
            <p:ph type="pic" idx="14"/>
          </p:nvPr>
        </p:nvSpPr>
        <p:spPr>
          <a:xfrm>
            <a:off x="7369968" y="5150646"/>
            <a:ext cx="1803399" cy="150733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SI" dirty="0"/>
          </a:p>
        </p:txBody>
      </p:sp>
      <p:sp>
        <p:nvSpPr>
          <p:cNvPr id="13" name="Picture Placeholder 2">
            <a:extLst>
              <a:ext uri="{FF2B5EF4-FFF2-40B4-BE49-F238E27FC236}">
                <a16:creationId xmlns:a16="http://schemas.microsoft.com/office/drawing/2014/main" id="{0F6C26B4-82AB-E44A-8AC1-840665AE8920}"/>
              </a:ext>
            </a:extLst>
          </p:cNvPr>
          <p:cNvSpPr>
            <a:spLocks noGrp="1"/>
          </p:cNvSpPr>
          <p:nvPr>
            <p:ph type="pic" idx="15"/>
          </p:nvPr>
        </p:nvSpPr>
        <p:spPr>
          <a:xfrm>
            <a:off x="7355680" y="880083"/>
            <a:ext cx="4129086" cy="23860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SI"/>
          </a:p>
        </p:txBody>
      </p:sp>
      <p:sp>
        <p:nvSpPr>
          <p:cNvPr id="14" name="Picture Placeholder 2">
            <a:extLst>
              <a:ext uri="{FF2B5EF4-FFF2-40B4-BE49-F238E27FC236}">
                <a16:creationId xmlns:a16="http://schemas.microsoft.com/office/drawing/2014/main" id="{29916247-2795-C244-8237-634EDD8F60EF}"/>
              </a:ext>
            </a:extLst>
          </p:cNvPr>
          <p:cNvSpPr>
            <a:spLocks noGrp="1"/>
          </p:cNvSpPr>
          <p:nvPr>
            <p:ph type="pic" idx="16"/>
          </p:nvPr>
        </p:nvSpPr>
        <p:spPr>
          <a:xfrm>
            <a:off x="539750" y="3479799"/>
            <a:ext cx="2332038" cy="23860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SI"/>
          </a:p>
        </p:txBody>
      </p:sp>
      <p:sp>
        <p:nvSpPr>
          <p:cNvPr id="15" name="Title 1">
            <a:extLst>
              <a:ext uri="{FF2B5EF4-FFF2-40B4-BE49-F238E27FC236}">
                <a16:creationId xmlns:a16="http://schemas.microsoft.com/office/drawing/2014/main" id="{35290C64-EE5D-974E-9507-2CD019890F3E}"/>
              </a:ext>
            </a:extLst>
          </p:cNvPr>
          <p:cNvSpPr>
            <a:spLocks noGrp="1"/>
          </p:cNvSpPr>
          <p:nvPr>
            <p:ph type="title"/>
          </p:nvPr>
        </p:nvSpPr>
        <p:spPr>
          <a:xfrm>
            <a:off x="516922" y="347296"/>
            <a:ext cx="10979507" cy="352419"/>
          </a:xfrm>
        </p:spPr>
        <p:txBody>
          <a:bodyPr/>
          <a:lstStyle>
            <a:lvl1pPr>
              <a:defRPr sz="2400"/>
            </a:lvl1pPr>
          </a:lstStyle>
          <a:p>
            <a:r>
              <a:rPr lang="en-GB"/>
              <a:t>Click to edit Master title style</a:t>
            </a:r>
            <a:endParaRPr lang="en-SI" dirty="0"/>
          </a:p>
        </p:txBody>
      </p:sp>
      <p:sp>
        <p:nvSpPr>
          <p:cNvPr id="16" name="Slide Number Placeholder 5">
            <a:extLst>
              <a:ext uri="{FF2B5EF4-FFF2-40B4-BE49-F238E27FC236}">
                <a16:creationId xmlns:a16="http://schemas.microsoft.com/office/drawing/2014/main" id="{57025BDC-79A5-8549-9543-B539F23B1E3B}"/>
              </a:ext>
            </a:extLst>
          </p:cNvPr>
          <p:cNvSpPr>
            <a:spLocks noGrp="1"/>
          </p:cNvSpPr>
          <p:nvPr>
            <p:ph type="sldNum" sz="quarter" idx="4"/>
          </p:nvPr>
        </p:nvSpPr>
        <p:spPr>
          <a:xfrm>
            <a:off x="8753231"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22450A02-17C1-F145-8914-7E1CE9AACCE0}" type="slidenum">
              <a:rPr lang="en-SI" smtClean="0"/>
              <a:pPr/>
              <a:t>‹#›</a:t>
            </a:fld>
            <a:endParaRPr lang="en-SI" dirty="0"/>
          </a:p>
        </p:txBody>
      </p:sp>
    </p:spTree>
    <p:extLst>
      <p:ext uri="{BB962C8B-B14F-4D97-AF65-F5344CB8AC3E}">
        <p14:creationId xmlns:p14="http://schemas.microsoft.com/office/powerpoint/2010/main" val="581527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2813B-0947-3441-B797-62DDA25FDA7C}"/>
              </a:ext>
            </a:extLst>
          </p:cNvPr>
          <p:cNvSpPr>
            <a:spLocks noGrp="1"/>
          </p:cNvSpPr>
          <p:nvPr>
            <p:ph type="title"/>
          </p:nvPr>
        </p:nvSpPr>
        <p:spPr>
          <a:xfrm>
            <a:off x="516922" y="347296"/>
            <a:ext cx="10979507" cy="352419"/>
          </a:xfrm>
        </p:spPr>
        <p:txBody>
          <a:bodyPr/>
          <a:lstStyle>
            <a:lvl1pPr>
              <a:defRPr sz="2400"/>
            </a:lvl1pPr>
          </a:lstStyle>
          <a:p>
            <a:r>
              <a:rPr lang="en-GB"/>
              <a:t>Click to edit Master title style</a:t>
            </a:r>
            <a:endParaRPr lang="en-SI" dirty="0"/>
          </a:p>
        </p:txBody>
      </p:sp>
      <p:sp>
        <p:nvSpPr>
          <p:cNvPr id="3" name="Slide Number Placeholder 5">
            <a:extLst>
              <a:ext uri="{FF2B5EF4-FFF2-40B4-BE49-F238E27FC236}">
                <a16:creationId xmlns:a16="http://schemas.microsoft.com/office/drawing/2014/main" id="{0F3194AF-11B5-C245-B5B1-6EC246D31526}"/>
              </a:ext>
            </a:extLst>
          </p:cNvPr>
          <p:cNvSpPr>
            <a:spLocks noGrp="1"/>
          </p:cNvSpPr>
          <p:nvPr>
            <p:ph type="sldNum" sz="quarter" idx="4"/>
          </p:nvPr>
        </p:nvSpPr>
        <p:spPr>
          <a:xfrm>
            <a:off x="8753231"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22450A02-17C1-F145-8914-7E1CE9AACCE0}" type="slidenum">
              <a:rPr lang="en-SI" smtClean="0"/>
              <a:pPr/>
              <a:t>‹#›</a:t>
            </a:fld>
            <a:endParaRPr lang="en-SI" dirty="0"/>
          </a:p>
        </p:txBody>
      </p:sp>
    </p:spTree>
    <p:extLst>
      <p:ext uri="{BB962C8B-B14F-4D97-AF65-F5344CB8AC3E}">
        <p14:creationId xmlns:p14="http://schemas.microsoft.com/office/powerpoint/2010/main" val="4197721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bg1">
            <a:alpha val="2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2813B-0947-3441-B797-62DDA25FDA7C}"/>
              </a:ext>
            </a:extLst>
          </p:cNvPr>
          <p:cNvSpPr>
            <a:spLocks noGrp="1"/>
          </p:cNvSpPr>
          <p:nvPr>
            <p:ph type="title"/>
          </p:nvPr>
        </p:nvSpPr>
        <p:spPr>
          <a:xfrm>
            <a:off x="516922" y="347296"/>
            <a:ext cx="10979507" cy="352419"/>
          </a:xfrm>
        </p:spPr>
        <p:txBody>
          <a:bodyPr/>
          <a:lstStyle>
            <a:lvl1pPr>
              <a:defRPr sz="2400"/>
            </a:lvl1pPr>
          </a:lstStyle>
          <a:p>
            <a:r>
              <a:rPr lang="en-GB"/>
              <a:t>Click to edit Master title style</a:t>
            </a:r>
            <a:endParaRPr lang="en-SI" dirty="0"/>
          </a:p>
        </p:txBody>
      </p:sp>
      <p:sp>
        <p:nvSpPr>
          <p:cNvPr id="3" name="Rectangle 2">
            <a:extLst>
              <a:ext uri="{FF2B5EF4-FFF2-40B4-BE49-F238E27FC236}">
                <a16:creationId xmlns:a16="http://schemas.microsoft.com/office/drawing/2014/main" id="{5F8C57BF-F466-6F47-A5F6-82DB53D9FC8C}"/>
              </a:ext>
            </a:extLst>
          </p:cNvPr>
          <p:cNvSpPr/>
          <p:nvPr userDrawn="1"/>
        </p:nvSpPr>
        <p:spPr>
          <a:xfrm>
            <a:off x="516922" y="1284602"/>
            <a:ext cx="3540216" cy="3506296"/>
          </a:xfrm>
          <a:prstGeom prst="rect">
            <a:avLst/>
          </a:prstGeom>
          <a:solidFill>
            <a:srgbClr val="193C88">
              <a:alpha val="2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b="0" i="0" dirty="0">
              <a:latin typeface="Arial" panose="020B0604020202020204" pitchFamily="34" charset="0"/>
            </a:endParaRPr>
          </a:p>
        </p:txBody>
      </p:sp>
      <p:sp>
        <p:nvSpPr>
          <p:cNvPr id="4" name="Rectangle 3">
            <a:extLst>
              <a:ext uri="{FF2B5EF4-FFF2-40B4-BE49-F238E27FC236}">
                <a16:creationId xmlns:a16="http://schemas.microsoft.com/office/drawing/2014/main" id="{F83B5522-0344-5D47-924C-F53510910CDD}"/>
              </a:ext>
            </a:extLst>
          </p:cNvPr>
          <p:cNvSpPr/>
          <p:nvPr userDrawn="1"/>
        </p:nvSpPr>
        <p:spPr>
          <a:xfrm>
            <a:off x="4236568" y="1284602"/>
            <a:ext cx="3540216" cy="3506296"/>
          </a:xfrm>
          <a:prstGeom prst="rect">
            <a:avLst/>
          </a:prstGeom>
          <a:solidFill>
            <a:srgbClr val="193C88">
              <a:alpha val="2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b="0" i="0" dirty="0">
              <a:latin typeface="Arial" panose="020B0604020202020204" pitchFamily="34" charset="0"/>
            </a:endParaRPr>
          </a:p>
        </p:txBody>
      </p:sp>
      <p:sp>
        <p:nvSpPr>
          <p:cNvPr id="5" name="Rectangle 4">
            <a:extLst>
              <a:ext uri="{FF2B5EF4-FFF2-40B4-BE49-F238E27FC236}">
                <a16:creationId xmlns:a16="http://schemas.microsoft.com/office/drawing/2014/main" id="{EE93CCB7-5452-5945-904D-08736BE381F0}"/>
              </a:ext>
            </a:extLst>
          </p:cNvPr>
          <p:cNvSpPr/>
          <p:nvPr userDrawn="1"/>
        </p:nvSpPr>
        <p:spPr>
          <a:xfrm>
            <a:off x="7956213" y="1284602"/>
            <a:ext cx="3540216" cy="3506296"/>
          </a:xfrm>
          <a:prstGeom prst="rect">
            <a:avLst/>
          </a:prstGeom>
          <a:solidFill>
            <a:srgbClr val="193C88">
              <a:alpha val="2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b="0" i="0" dirty="0">
              <a:latin typeface="Arial" panose="020B0604020202020204" pitchFamily="34" charset="0"/>
            </a:endParaRPr>
          </a:p>
        </p:txBody>
      </p:sp>
      <p:sp>
        <p:nvSpPr>
          <p:cNvPr id="6" name="Slide Number Placeholder 5">
            <a:extLst>
              <a:ext uri="{FF2B5EF4-FFF2-40B4-BE49-F238E27FC236}">
                <a16:creationId xmlns:a16="http://schemas.microsoft.com/office/drawing/2014/main" id="{B3C08809-716D-D842-B1CC-9BBC62983E77}"/>
              </a:ext>
            </a:extLst>
          </p:cNvPr>
          <p:cNvSpPr>
            <a:spLocks noGrp="1"/>
          </p:cNvSpPr>
          <p:nvPr>
            <p:ph type="sldNum" sz="quarter" idx="4"/>
          </p:nvPr>
        </p:nvSpPr>
        <p:spPr>
          <a:xfrm>
            <a:off x="8753231"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22450A02-17C1-F145-8914-7E1CE9AACCE0}" type="slidenum">
              <a:rPr lang="en-SI" smtClean="0"/>
              <a:pPr/>
              <a:t>‹#›</a:t>
            </a:fld>
            <a:endParaRPr lang="en-SI" dirty="0"/>
          </a:p>
        </p:txBody>
      </p:sp>
      <p:cxnSp>
        <p:nvCxnSpPr>
          <p:cNvPr id="7" name="Straight Connector 6">
            <a:extLst>
              <a:ext uri="{FF2B5EF4-FFF2-40B4-BE49-F238E27FC236}">
                <a16:creationId xmlns:a16="http://schemas.microsoft.com/office/drawing/2014/main" id="{4F2065E5-EC9D-AC2A-32A3-97F287BB1560}"/>
              </a:ext>
            </a:extLst>
          </p:cNvPr>
          <p:cNvCxnSpPr>
            <a:cxnSpLocks/>
          </p:cNvCxnSpPr>
          <p:nvPr userDrawn="1"/>
        </p:nvCxnSpPr>
        <p:spPr>
          <a:xfrm flipV="1">
            <a:off x="516922" y="750095"/>
            <a:ext cx="11066400"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4258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2_Title Only">
    <p:bg>
      <p:bgPr>
        <a:solidFill>
          <a:schemeClr val="bg1">
            <a:alpha val="2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2813B-0947-3441-B797-62DDA25FDA7C}"/>
              </a:ext>
            </a:extLst>
          </p:cNvPr>
          <p:cNvSpPr>
            <a:spLocks noGrp="1"/>
          </p:cNvSpPr>
          <p:nvPr>
            <p:ph type="title"/>
          </p:nvPr>
        </p:nvSpPr>
        <p:spPr>
          <a:xfrm>
            <a:off x="516922" y="347296"/>
            <a:ext cx="10979507" cy="352419"/>
          </a:xfrm>
        </p:spPr>
        <p:txBody>
          <a:bodyPr/>
          <a:lstStyle>
            <a:lvl1pPr>
              <a:defRPr sz="2400"/>
            </a:lvl1pPr>
          </a:lstStyle>
          <a:p>
            <a:r>
              <a:rPr lang="en-GB"/>
              <a:t>Click to edit Master title style</a:t>
            </a:r>
            <a:endParaRPr lang="en-SI" dirty="0"/>
          </a:p>
        </p:txBody>
      </p:sp>
      <p:sp>
        <p:nvSpPr>
          <p:cNvPr id="3" name="Rectangle 2">
            <a:extLst>
              <a:ext uri="{FF2B5EF4-FFF2-40B4-BE49-F238E27FC236}">
                <a16:creationId xmlns:a16="http://schemas.microsoft.com/office/drawing/2014/main" id="{5F8C57BF-F466-6F47-A5F6-82DB53D9FC8C}"/>
              </a:ext>
            </a:extLst>
          </p:cNvPr>
          <p:cNvSpPr/>
          <p:nvPr userDrawn="1"/>
        </p:nvSpPr>
        <p:spPr>
          <a:xfrm>
            <a:off x="516922" y="1284601"/>
            <a:ext cx="3262598" cy="4581105"/>
          </a:xfrm>
          <a:prstGeom prst="rect">
            <a:avLst/>
          </a:prstGeom>
          <a:solidFill>
            <a:schemeClr val="bg1"/>
          </a:solidFill>
          <a:ln w="19050">
            <a:solidFill>
              <a:srgbClr val="193C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b="0" i="0" dirty="0">
              <a:latin typeface="Arial" panose="020B0604020202020204" pitchFamily="34" charset="0"/>
            </a:endParaRPr>
          </a:p>
        </p:txBody>
      </p:sp>
      <p:sp>
        <p:nvSpPr>
          <p:cNvPr id="6" name="Slide Number Placeholder 5">
            <a:extLst>
              <a:ext uri="{FF2B5EF4-FFF2-40B4-BE49-F238E27FC236}">
                <a16:creationId xmlns:a16="http://schemas.microsoft.com/office/drawing/2014/main" id="{B3C08809-716D-D842-B1CC-9BBC62983E77}"/>
              </a:ext>
            </a:extLst>
          </p:cNvPr>
          <p:cNvSpPr>
            <a:spLocks noGrp="1"/>
          </p:cNvSpPr>
          <p:nvPr>
            <p:ph type="sldNum" sz="quarter" idx="4"/>
          </p:nvPr>
        </p:nvSpPr>
        <p:spPr>
          <a:xfrm>
            <a:off x="8753231"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22450A02-17C1-F145-8914-7E1CE9AACCE0}" type="slidenum">
              <a:rPr lang="en-SI" smtClean="0"/>
              <a:pPr/>
              <a:t>‹#›</a:t>
            </a:fld>
            <a:endParaRPr lang="en-SI" dirty="0"/>
          </a:p>
        </p:txBody>
      </p:sp>
      <p:sp>
        <p:nvSpPr>
          <p:cNvPr id="7" name="Rectangle 6">
            <a:extLst>
              <a:ext uri="{FF2B5EF4-FFF2-40B4-BE49-F238E27FC236}">
                <a16:creationId xmlns:a16="http://schemas.microsoft.com/office/drawing/2014/main" id="{B9BE407D-3B38-3140-A591-FBB0E5BB0CB3}"/>
              </a:ext>
            </a:extLst>
          </p:cNvPr>
          <p:cNvSpPr/>
          <p:nvPr userDrawn="1"/>
        </p:nvSpPr>
        <p:spPr>
          <a:xfrm>
            <a:off x="4350629" y="1284601"/>
            <a:ext cx="3262598" cy="4581105"/>
          </a:xfrm>
          <a:prstGeom prst="rect">
            <a:avLst/>
          </a:prstGeom>
          <a:solidFill>
            <a:schemeClr val="bg1"/>
          </a:solidFill>
          <a:ln w="19050">
            <a:solidFill>
              <a:srgbClr val="193C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b="0" i="0" dirty="0">
              <a:latin typeface="Arial" panose="020B0604020202020204" pitchFamily="34" charset="0"/>
            </a:endParaRPr>
          </a:p>
        </p:txBody>
      </p:sp>
      <p:sp>
        <p:nvSpPr>
          <p:cNvPr id="8" name="Rectangle 7">
            <a:extLst>
              <a:ext uri="{FF2B5EF4-FFF2-40B4-BE49-F238E27FC236}">
                <a16:creationId xmlns:a16="http://schemas.microsoft.com/office/drawing/2014/main" id="{6163C6BD-0436-B14A-8B6B-A7ECC5FD43F7}"/>
              </a:ext>
            </a:extLst>
          </p:cNvPr>
          <p:cNvSpPr/>
          <p:nvPr userDrawn="1"/>
        </p:nvSpPr>
        <p:spPr>
          <a:xfrm>
            <a:off x="8184336" y="1284601"/>
            <a:ext cx="3262598" cy="4581105"/>
          </a:xfrm>
          <a:prstGeom prst="rect">
            <a:avLst/>
          </a:prstGeom>
          <a:solidFill>
            <a:schemeClr val="bg1"/>
          </a:solidFill>
          <a:ln w="19050">
            <a:solidFill>
              <a:srgbClr val="193C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b="0" i="0" dirty="0">
              <a:latin typeface="Arial" panose="020B0604020202020204" pitchFamily="34" charset="0"/>
            </a:endParaRPr>
          </a:p>
        </p:txBody>
      </p:sp>
    </p:spTree>
    <p:extLst>
      <p:ext uri="{BB962C8B-B14F-4D97-AF65-F5344CB8AC3E}">
        <p14:creationId xmlns:p14="http://schemas.microsoft.com/office/powerpoint/2010/main" val="2002173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5751CF4-DF40-4645-9262-EB6035CB38F9}"/>
              </a:ext>
            </a:extLst>
          </p:cNvPr>
          <p:cNvSpPr>
            <a:spLocks noGrp="1"/>
          </p:cNvSpPr>
          <p:nvPr>
            <p:ph type="sldNum" sz="quarter" idx="4"/>
          </p:nvPr>
        </p:nvSpPr>
        <p:spPr>
          <a:xfrm>
            <a:off x="8753231"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22450A02-17C1-F145-8914-7E1CE9AACCE0}" type="slidenum">
              <a:rPr lang="en-SI" smtClean="0"/>
              <a:pPr/>
              <a:t>‹#›</a:t>
            </a:fld>
            <a:endParaRPr lang="en-SI" dirty="0"/>
          </a:p>
        </p:txBody>
      </p:sp>
    </p:spTree>
    <p:extLst>
      <p:ext uri="{BB962C8B-B14F-4D97-AF65-F5344CB8AC3E}">
        <p14:creationId xmlns:p14="http://schemas.microsoft.com/office/powerpoint/2010/main" val="4127510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9DF13-D3DA-0A47-ABB3-C1DA3EE2486C}"/>
              </a:ext>
            </a:extLst>
          </p:cNvPr>
          <p:cNvSpPr>
            <a:spLocks noGrp="1"/>
          </p:cNvSpPr>
          <p:nvPr>
            <p:ph type="title"/>
          </p:nvPr>
        </p:nvSpPr>
        <p:spPr>
          <a:xfrm>
            <a:off x="839788" y="457200"/>
            <a:ext cx="3932237" cy="1310054"/>
          </a:xfrm>
        </p:spPr>
        <p:txBody>
          <a:bodyPr anchor="b"/>
          <a:lstStyle>
            <a:lvl1pPr>
              <a:defRPr sz="2800">
                <a:solidFill>
                  <a:schemeClr val="tx1"/>
                </a:solidFill>
              </a:defRPr>
            </a:lvl1pPr>
          </a:lstStyle>
          <a:p>
            <a:r>
              <a:rPr lang="en-GB"/>
              <a:t>Click to edit Master title style</a:t>
            </a:r>
            <a:endParaRPr lang="en-SI" dirty="0"/>
          </a:p>
        </p:txBody>
      </p:sp>
      <p:sp>
        <p:nvSpPr>
          <p:cNvPr id="3" name="Content Placeholder 2">
            <a:extLst>
              <a:ext uri="{FF2B5EF4-FFF2-40B4-BE49-F238E27FC236}">
                <a16:creationId xmlns:a16="http://schemas.microsoft.com/office/drawing/2014/main" id="{33BA1691-C41D-6349-BAE6-1B2F7E99A0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Text Placeholder 3">
            <a:extLst>
              <a:ext uri="{FF2B5EF4-FFF2-40B4-BE49-F238E27FC236}">
                <a16:creationId xmlns:a16="http://schemas.microsoft.com/office/drawing/2014/main" id="{F172D898-8528-4D40-B619-2068C75830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Slide Number Placeholder 5">
            <a:extLst>
              <a:ext uri="{FF2B5EF4-FFF2-40B4-BE49-F238E27FC236}">
                <a16:creationId xmlns:a16="http://schemas.microsoft.com/office/drawing/2014/main" id="{971D9795-F043-B640-BC5C-7F76B927B4FF}"/>
              </a:ext>
            </a:extLst>
          </p:cNvPr>
          <p:cNvSpPr>
            <a:spLocks noGrp="1"/>
          </p:cNvSpPr>
          <p:nvPr>
            <p:ph type="sldNum" sz="quarter" idx="4"/>
          </p:nvPr>
        </p:nvSpPr>
        <p:spPr>
          <a:xfrm>
            <a:off x="8753231"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22450A02-17C1-F145-8914-7E1CE9AACCE0}" type="slidenum">
              <a:rPr lang="en-SI" smtClean="0"/>
              <a:pPr/>
              <a:t>‹#›</a:t>
            </a:fld>
            <a:endParaRPr lang="en-SI" dirty="0"/>
          </a:p>
        </p:txBody>
      </p:sp>
    </p:spTree>
    <p:extLst>
      <p:ext uri="{BB962C8B-B14F-4D97-AF65-F5344CB8AC3E}">
        <p14:creationId xmlns:p14="http://schemas.microsoft.com/office/powerpoint/2010/main" val="4064131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EE59A-2FFB-BA44-AB32-88FBDD8A77B1}"/>
              </a:ext>
            </a:extLst>
          </p:cNvPr>
          <p:cNvSpPr>
            <a:spLocks noGrp="1"/>
          </p:cNvSpPr>
          <p:nvPr>
            <p:ph type="title"/>
          </p:nvPr>
        </p:nvSpPr>
        <p:spPr>
          <a:xfrm>
            <a:off x="839788" y="457200"/>
            <a:ext cx="3932237" cy="1327638"/>
          </a:xfrm>
        </p:spPr>
        <p:txBody>
          <a:bodyPr anchor="b"/>
          <a:lstStyle>
            <a:lvl1pPr>
              <a:defRPr sz="2800">
                <a:solidFill>
                  <a:schemeClr val="tx1"/>
                </a:solidFill>
              </a:defRPr>
            </a:lvl1pPr>
          </a:lstStyle>
          <a:p>
            <a:r>
              <a:rPr lang="en-GB"/>
              <a:t>Click to edit Master title style</a:t>
            </a:r>
            <a:endParaRPr lang="en-SI" dirty="0"/>
          </a:p>
        </p:txBody>
      </p:sp>
      <p:sp>
        <p:nvSpPr>
          <p:cNvPr id="3" name="Picture Placeholder 2">
            <a:extLst>
              <a:ext uri="{FF2B5EF4-FFF2-40B4-BE49-F238E27FC236}">
                <a16:creationId xmlns:a16="http://schemas.microsoft.com/office/drawing/2014/main" id="{66B6E53D-1A36-C743-B232-023B147B50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SI"/>
          </a:p>
        </p:txBody>
      </p:sp>
      <p:sp>
        <p:nvSpPr>
          <p:cNvPr id="4" name="Text Placeholder 3">
            <a:extLst>
              <a:ext uri="{FF2B5EF4-FFF2-40B4-BE49-F238E27FC236}">
                <a16:creationId xmlns:a16="http://schemas.microsoft.com/office/drawing/2014/main" id="{8FEE6D5D-9AA3-8648-B01A-7ECF1A7726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Slide Number Placeholder 5">
            <a:extLst>
              <a:ext uri="{FF2B5EF4-FFF2-40B4-BE49-F238E27FC236}">
                <a16:creationId xmlns:a16="http://schemas.microsoft.com/office/drawing/2014/main" id="{0C1176CE-853F-B342-B282-8E9ECCB9EFAE}"/>
              </a:ext>
            </a:extLst>
          </p:cNvPr>
          <p:cNvSpPr>
            <a:spLocks noGrp="1"/>
          </p:cNvSpPr>
          <p:nvPr>
            <p:ph type="sldNum" sz="quarter" idx="4"/>
          </p:nvPr>
        </p:nvSpPr>
        <p:spPr>
          <a:xfrm>
            <a:off x="8753231"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22450A02-17C1-F145-8914-7E1CE9AACCE0}" type="slidenum">
              <a:rPr lang="en-SI" smtClean="0"/>
              <a:pPr/>
              <a:t>‹#›</a:t>
            </a:fld>
            <a:endParaRPr lang="en-SI" dirty="0"/>
          </a:p>
        </p:txBody>
      </p:sp>
    </p:spTree>
    <p:extLst>
      <p:ext uri="{BB962C8B-B14F-4D97-AF65-F5344CB8AC3E}">
        <p14:creationId xmlns:p14="http://schemas.microsoft.com/office/powerpoint/2010/main" val="2973275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17991-28FB-FA45-A44B-4C41A0EAD2C6}"/>
              </a:ext>
            </a:extLst>
          </p:cNvPr>
          <p:cNvSpPr>
            <a:spLocks noGrp="1"/>
          </p:cNvSpPr>
          <p:nvPr>
            <p:ph type="title"/>
          </p:nvPr>
        </p:nvSpPr>
        <p:spPr>
          <a:xfrm>
            <a:off x="516922" y="347296"/>
            <a:ext cx="10979507" cy="373673"/>
          </a:xfrm>
        </p:spPr>
        <p:txBody>
          <a:bodyPr/>
          <a:lstStyle>
            <a:lvl1pPr>
              <a:defRPr sz="2800">
                <a:solidFill>
                  <a:schemeClr val="tx1"/>
                </a:solidFill>
              </a:defRPr>
            </a:lvl1pPr>
          </a:lstStyle>
          <a:p>
            <a:r>
              <a:rPr lang="en-GB"/>
              <a:t>Click to edit Master title style</a:t>
            </a:r>
            <a:endParaRPr lang="en-SI" dirty="0"/>
          </a:p>
        </p:txBody>
      </p:sp>
      <p:sp>
        <p:nvSpPr>
          <p:cNvPr id="3" name="Vertical Text Placeholder 2">
            <a:extLst>
              <a:ext uri="{FF2B5EF4-FFF2-40B4-BE49-F238E27FC236}">
                <a16:creationId xmlns:a16="http://schemas.microsoft.com/office/drawing/2014/main" id="{56AAA033-ABBD-E541-B466-9ABFDFE4A0FE}"/>
              </a:ext>
            </a:extLst>
          </p:cNvPr>
          <p:cNvSpPr>
            <a:spLocks noGrp="1"/>
          </p:cNvSpPr>
          <p:nvPr>
            <p:ph type="body" orient="vert" idx="1"/>
          </p:nvPr>
        </p:nvSpPr>
        <p:spPr>
          <a:xfrm>
            <a:off x="516923" y="975946"/>
            <a:ext cx="10979508" cy="49879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Slide Number Placeholder 5">
            <a:extLst>
              <a:ext uri="{FF2B5EF4-FFF2-40B4-BE49-F238E27FC236}">
                <a16:creationId xmlns:a16="http://schemas.microsoft.com/office/drawing/2014/main" id="{063D54DB-5A8E-DE42-8FBC-0E6FEB22BC13}"/>
              </a:ext>
            </a:extLst>
          </p:cNvPr>
          <p:cNvSpPr>
            <a:spLocks noGrp="1"/>
          </p:cNvSpPr>
          <p:nvPr>
            <p:ph type="sldNum" sz="quarter" idx="4"/>
          </p:nvPr>
        </p:nvSpPr>
        <p:spPr>
          <a:xfrm>
            <a:off x="8753231"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22450A02-17C1-F145-8914-7E1CE9AACCE0}" type="slidenum">
              <a:rPr lang="en-SI" smtClean="0"/>
              <a:pPr/>
              <a:t>‹#›</a:t>
            </a:fld>
            <a:endParaRPr lang="en-SI" dirty="0"/>
          </a:p>
        </p:txBody>
      </p:sp>
    </p:spTree>
    <p:extLst>
      <p:ext uri="{BB962C8B-B14F-4D97-AF65-F5344CB8AC3E}">
        <p14:creationId xmlns:p14="http://schemas.microsoft.com/office/powerpoint/2010/main" val="10584125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EBEC1A-C153-304D-8435-4315B2CFE327}"/>
              </a:ext>
            </a:extLst>
          </p:cNvPr>
          <p:cNvSpPr>
            <a:spLocks noGrp="1"/>
          </p:cNvSpPr>
          <p:nvPr>
            <p:ph type="title" orient="vert"/>
          </p:nvPr>
        </p:nvSpPr>
        <p:spPr>
          <a:xfrm>
            <a:off x="8724900" y="365125"/>
            <a:ext cx="2628900" cy="5811838"/>
          </a:xfrm>
        </p:spPr>
        <p:txBody>
          <a:bodyPr vert="eaVert"/>
          <a:lstStyle>
            <a:lvl1pPr>
              <a:defRPr sz="2800">
                <a:solidFill>
                  <a:schemeClr val="tx1"/>
                </a:solidFill>
              </a:defRPr>
            </a:lvl1pPr>
          </a:lstStyle>
          <a:p>
            <a:r>
              <a:rPr lang="en-GB"/>
              <a:t>Click to edit Master title style</a:t>
            </a:r>
            <a:endParaRPr lang="en-SI" dirty="0"/>
          </a:p>
        </p:txBody>
      </p:sp>
      <p:sp>
        <p:nvSpPr>
          <p:cNvPr id="3" name="Vertical Text Placeholder 2">
            <a:extLst>
              <a:ext uri="{FF2B5EF4-FFF2-40B4-BE49-F238E27FC236}">
                <a16:creationId xmlns:a16="http://schemas.microsoft.com/office/drawing/2014/main" id="{25915EB4-35C3-E74E-AA25-E1C71C10E1F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Slide Number Placeholder 5">
            <a:extLst>
              <a:ext uri="{FF2B5EF4-FFF2-40B4-BE49-F238E27FC236}">
                <a16:creationId xmlns:a16="http://schemas.microsoft.com/office/drawing/2014/main" id="{5D817A7A-5635-7D4E-901D-70266F077E20}"/>
              </a:ext>
            </a:extLst>
          </p:cNvPr>
          <p:cNvSpPr>
            <a:spLocks noGrp="1"/>
          </p:cNvSpPr>
          <p:nvPr>
            <p:ph type="sldNum" sz="quarter" idx="4"/>
          </p:nvPr>
        </p:nvSpPr>
        <p:spPr>
          <a:xfrm>
            <a:off x="8753231"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22450A02-17C1-F145-8914-7E1CE9AACCE0}" type="slidenum">
              <a:rPr lang="en-SI" smtClean="0"/>
              <a:pPr/>
              <a:t>‹#›</a:t>
            </a:fld>
            <a:endParaRPr lang="en-SI" dirty="0"/>
          </a:p>
        </p:txBody>
      </p:sp>
    </p:spTree>
    <p:extLst>
      <p:ext uri="{BB962C8B-B14F-4D97-AF65-F5344CB8AC3E}">
        <p14:creationId xmlns:p14="http://schemas.microsoft.com/office/powerpoint/2010/main" val="4179339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6212AE-89B8-6A6D-6960-B3AE38851D49}"/>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t="86351" b="-135"/>
          <a:stretch/>
        </p:blipFill>
        <p:spPr>
          <a:xfrm>
            <a:off x="-1" y="5981700"/>
            <a:ext cx="12192001" cy="894129"/>
          </a:xfrm>
          <a:prstGeom prst="rect">
            <a:avLst/>
          </a:prstGeom>
        </p:spPr>
      </p:pic>
      <p:sp>
        <p:nvSpPr>
          <p:cNvPr id="2" name="Title Placeholder 1">
            <a:extLst>
              <a:ext uri="{FF2B5EF4-FFF2-40B4-BE49-F238E27FC236}">
                <a16:creationId xmlns:a16="http://schemas.microsoft.com/office/drawing/2014/main" id="{EA155186-E8EA-5A44-824B-0098A7021B37}"/>
              </a:ext>
            </a:extLst>
          </p:cNvPr>
          <p:cNvSpPr>
            <a:spLocks noGrp="1"/>
          </p:cNvSpPr>
          <p:nvPr>
            <p:ph type="title"/>
          </p:nvPr>
        </p:nvSpPr>
        <p:spPr>
          <a:xfrm>
            <a:off x="516922" y="347296"/>
            <a:ext cx="10979507" cy="1325563"/>
          </a:xfrm>
          <a:prstGeom prst="rect">
            <a:avLst/>
          </a:prstGeom>
        </p:spPr>
        <p:txBody>
          <a:bodyPr vert="horz" lIns="0" tIns="0" rIns="0" bIns="0" rtlCol="0" anchor="ctr">
            <a:noAutofit/>
          </a:bodyPr>
          <a:lstStyle/>
          <a:p>
            <a:r>
              <a:rPr lang="en-GB"/>
              <a:t>Click to edit Master title style</a:t>
            </a:r>
            <a:endParaRPr lang="en-SI" dirty="0"/>
          </a:p>
        </p:txBody>
      </p:sp>
      <p:sp>
        <p:nvSpPr>
          <p:cNvPr id="3" name="Text Placeholder 2">
            <a:extLst>
              <a:ext uri="{FF2B5EF4-FFF2-40B4-BE49-F238E27FC236}">
                <a16:creationId xmlns:a16="http://schemas.microsoft.com/office/drawing/2014/main" id="{2B787FE2-6D99-8B41-BBA9-F370B1E1DF6D}"/>
              </a:ext>
            </a:extLst>
          </p:cNvPr>
          <p:cNvSpPr>
            <a:spLocks noGrp="1"/>
          </p:cNvSpPr>
          <p:nvPr>
            <p:ph type="body" idx="1"/>
          </p:nvPr>
        </p:nvSpPr>
        <p:spPr>
          <a:xfrm>
            <a:off x="516923" y="1807796"/>
            <a:ext cx="10979508" cy="4156075"/>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dirty="0"/>
          </a:p>
        </p:txBody>
      </p:sp>
      <p:pic>
        <p:nvPicPr>
          <p:cNvPr id="8" name="Slika 7" descr="Slika, ki vsebuje besede besedilo, pisava, posnetek zaslona, grafika&#10;&#10;Opis je samodejno ustvarjen">
            <a:extLst>
              <a:ext uri="{FF2B5EF4-FFF2-40B4-BE49-F238E27FC236}">
                <a16:creationId xmlns:a16="http://schemas.microsoft.com/office/drawing/2014/main" id="{AE5B1FC8-451D-C76B-8E1C-35498C8238DF}"/>
              </a:ext>
            </a:extLst>
          </p:cNvPr>
          <p:cNvPicPr>
            <a:picLocks noChangeAspect="1"/>
          </p:cNvPicPr>
          <p:nvPr userDrawn="1"/>
        </p:nvPicPr>
        <p:blipFill>
          <a:blip r:embed="rId15"/>
          <a:stretch>
            <a:fillRect/>
          </a:stretch>
        </p:blipFill>
        <p:spPr>
          <a:xfrm>
            <a:off x="9075694" y="6106876"/>
            <a:ext cx="2668250" cy="665834"/>
          </a:xfrm>
          <a:prstGeom prst="rect">
            <a:avLst/>
          </a:prstGeom>
        </p:spPr>
      </p:pic>
    </p:spTree>
    <p:extLst>
      <p:ext uri="{BB962C8B-B14F-4D97-AF65-F5344CB8AC3E}">
        <p14:creationId xmlns:p14="http://schemas.microsoft.com/office/powerpoint/2010/main" val="2943630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1" r:id="rId4"/>
    <p:sldLayoutId id="2147483654" r:id="rId5"/>
    <p:sldLayoutId id="2147483660" r:id="rId6"/>
    <p:sldLayoutId id="2147483661"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80000"/>
        </a:lnSpc>
        <a:spcBef>
          <a:spcPct val="0"/>
        </a:spcBef>
        <a:buNone/>
        <a:defRPr sz="3200" b="0" i="1"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png"/><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kv"/><Relationship Id="rId1" Type="http://schemas.microsoft.com/office/2007/relationships/media" Target="../media/media1.mkv"/><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hyperlink" Target="https://www.lattix.ne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hyperlink" Target="https://sahkojokinen.fi/"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hyperlink" Target="https://sahkojokinen.fi/"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hyperlink" Target="https://sahkojokinen.fi/"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kv"/><Relationship Id="rId1" Type="http://schemas.microsoft.com/office/2007/relationships/media" Target="../media/media2.mkv"/><Relationship Id="rId5" Type="http://schemas.openxmlformats.org/officeDocument/2006/relationships/image" Target="../media/image29.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kv"/><Relationship Id="rId1" Type="http://schemas.microsoft.com/office/2007/relationships/media" Target="../media/media3.mkv"/><Relationship Id="rId5" Type="http://schemas.openxmlformats.org/officeDocument/2006/relationships/image" Target="../media/image30.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kv"/><Relationship Id="rId1" Type="http://schemas.microsoft.com/office/2007/relationships/media" Target="../media/media4.mkv"/><Relationship Id="rId5" Type="http://schemas.openxmlformats.org/officeDocument/2006/relationships/image" Target="../media/image31.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kv"/><Relationship Id="rId1" Type="http://schemas.microsoft.com/office/2007/relationships/media" Target="../media/media5.mkv"/><Relationship Id="rId5" Type="http://schemas.openxmlformats.org/officeDocument/2006/relationships/image" Target="../media/image32.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image" Target="../media/image34.jpg"/><Relationship Id="rId7" Type="http://schemas.openxmlformats.org/officeDocument/2006/relationships/image" Target="../media/image38.png"/><Relationship Id="rId2" Type="http://schemas.openxmlformats.org/officeDocument/2006/relationships/image" Target="../media/image33.jpg"/><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18.xml.rels><?xml version="1.0" encoding="UTF-8" standalone="yes"?>
<Relationships xmlns="http://schemas.openxmlformats.org/package/2006/relationships"><Relationship Id="rId3" Type="http://schemas.openxmlformats.org/officeDocument/2006/relationships/image" Target="../media/image41.jpg"/><Relationship Id="rId7" Type="http://schemas.openxmlformats.org/officeDocument/2006/relationships/image" Target="../media/image45.jpg"/><Relationship Id="rId2" Type="http://schemas.openxmlformats.org/officeDocument/2006/relationships/image" Target="../media/image40.jpg"/><Relationship Id="rId1" Type="http://schemas.openxmlformats.org/officeDocument/2006/relationships/slideLayout" Target="../slideLayouts/slideLayout2.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wmv"/><Relationship Id="rId1" Type="http://schemas.microsoft.com/office/2007/relationships/media" Target="../media/media6.wmv"/><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wmv"/><Relationship Id="rId1" Type="http://schemas.microsoft.com/office/2007/relationships/media" Target="../media/media7.wmv"/><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wmv"/><Relationship Id="rId1" Type="http://schemas.microsoft.com/office/2007/relationships/media" Target="../media/media8.wmv"/><Relationship Id="rId6" Type="http://schemas.openxmlformats.org/officeDocument/2006/relationships/image" Target="../media/image50.png"/><Relationship Id="rId5" Type="http://schemas.openxmlformats.org/officeDocument/2006/relationships/image" Target="../media/image48.png"/><Relationship Id="rId4"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9.wmv"/><Relationship Id="rId1" Type="http://schemas.microsoft.com/office/2007/relationships/media" Target="../media/media9.wmv"/><Relationship Id="rId6" Type="http://schemas.openxmlformats.org/officeDocument/2006/relationships/image" Target="../media/image52.tif"/><Relationship Id="rId5" Type="http://schemas.openxmlformats.org/officeDocument/2006/relationships/image" Target="../media/image51.png"/><Relationship Id="rId4"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0.wmv"/><Relationship Id="rId1" Type="http://schemas.microsoft.com/office/2007/relationships/media" Target="../media/media10.wmv"/><Relationship Id="rId6" Type="http://schemas.openxmlformats.org/officeDocument/2006/relationships/image" Target="../media/image54.png"/><Relationship Id="rId5" Type="http://schemas.openxmlformats.org/officeDocument/2006/relationships/image" Target="../media/image53.tif"/><Relationship Id="rId4"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1.wmv"/><Relationship Id="rId1" Type="http://schemas.microsoft.com/office/2007/relationships/media" Target="../media/media11.wmv"/><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8.png"/><Relationship Id="rId7" Type="http://schemas.openxmlformats.org/officeDocument/2006/relationships/image" Target="../media/image60.png"/><Relationship Id="rId12" Type="http://schemas.microsoft.com/office/2007/relationships/hdphoto" Target="../media/hdphoto5.wdp"/><Relationship Id="rId2" Type="http://schemas.openxmlformats.org/officeDocument/2006/relationships/image" Target="../media/image4.png"/><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62.png"/><Relationship Id="rId5" Type="http://schemas.openxmlformats.org/officeDocument/2006/relationships/image" Target="../media/image59.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30E2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6FEA9-5126-8140-9091-D0956A5E525A}"/>
              </a:ext>
            </a:extLst>
          </p:cNvPr>
          <p:cNvSpPr>
            <a:spLocks noGrp="1"/>
          </p:cNvSpPr>
          <p:nvPr>
            <p:ph type="ctrTitle"/>
          </p:nvPr>
        </p:nvSpPr>
        <p:spPr>
          <a:xfrm>
            <a:off x="3842383" y="877008"/>
            <a:ext cx="7452149" cy="2341818"/>
          </a:xfrm>
        </p:spPr>
        <p:txBody>
          <a:bodyPr lIns="0" tIns="0" rIns="0" bIns="0">
            <a:normAutofit/>
          </a:bodyPr>
          <a:lstStyle/>
          <a:p>
            <a:pPr>
              <a:spcBef>
                <a:spcPts val="600"/>
              </a:spcBef>
              <a:spcAft>
                <a:spcPts val="100"/>
              </a:spcAft>
            </a:pPr>
            <a:r>
              <a:rPr lang="sl-SI" sz="4800" b="1" dirty="0">
                <a:effectLst/>
                <a:latin typeface="Trebuchet MS" panose="020B0603020202020204" pitchFamily="34" charset="0"/>
                <a:ea typeface="Times New Roman" panose="02020603050405020304" pitchFamily="18" charset="0"/>
                <a:cs typeface="Times New Roman" panose="02020603050405020304" pitchFamily="18" charset="0"/>
              </a:rPr>
              <a:t>PRIPOROČILA ZA UPORABO ABSORBCIJSKO PASIVNO VARNIH NOSILNIH KONSTRUKCIJ</a:t>
            </a:r>
            <a:endParaRPr lang="sl-SI" sz="4800" b="1" dirty="0"/>
          </a:p>
        </p:txBody>
      </p:sp>
      <p:sp>
        <p:nvSpPr>
          <p:cNvPr id="3" name="Subtitle 2">
            <a:extLst>
              <a:ext uri="{FF2B5EF4-FFF2-40B4-BE49-F238E27FC236}">
                <a16:creationId xmlns:a16="http://schemas.microsoft.com/office/drawing/2014/main" id="{15F1691C-D0D3-344E-9E7A-5EE5BDBA0F9D}"/>
              </a:ext>
            </a:extLst>
          </p:cNvPr>
          <p:cNvSpPr>
            <a:spLocks noGrp="1"/>
          </p:cNvSpPr>
          <p:nvPr>
            <p:ph type="subTitle" idx="1"/>
          </p:nvPr>
        </p:nvSpPr>
        <p:spPr>
          <a:xfrm>
            <a:off x="3906391" y="4154583"/>
            <a:ext cx="7388141" cy="1826410"/>
          </a:xfrm>
        </p:spPr>
        <p:txBody>
          <a:bodyPr lIns="0" tIns="0" rIns="0" bIns="0">
            <a:noAutofit/>
          </a:bodyPr>
          <a:lstStyle/>
          <a:p>
            <a:pPr>
              <a:spcBef>
                <a:spcPts val="600"/>
              </a:spcBef>
              <a:spcAft>
                <a:spcPts val="100"/>
              </a:spcAft>
            </a:pPr>
            <a:endParaRPr lang="en-GB" sz="1800" i="1" dirty="0"/>
          </a:p>
          <a:p>
            <a:pPr>
              <a:spcBef>
                <a:spcPts val="600"/>
              </a:spcBef>
              <a:spcAft>
                <a:spcPts val="100"/>
              </a:spcAft>
            </a:pPr>
            <a:r>
              <a:rPr lang="en-GB" sz="1800" i="1" dirty="0"/>
              <a:t>Jovan Trajkovski, Robert Kunc</a:t>
            </a:r>
          </a:p>
        </p:txBody>
      </p:sp>
      <p:sp>
        <p:nvSpPr>
          <p:cNvPr id="21" name="Subtitle 2">
            <a:extLst>
              <a:ext uri="{FF2B5EF4-FFF2-40B4-BE49-F238E27FC236}">
                <a16:creationId xmlns:a16="http://schemas.microsoft.com/office/drawing/2014/main" id="{63A0BC62-7141-494A-B9D4-A71498649708}"/>
              </a:ext>
            </a:extLst>
          </p:cNvPr>
          <p:cNvSpPr txBox="1">
            <a:spLocks/>
          </p:cNvSpPr>
          <p:nvPr/>
        </p:nvSpPr>
        <p:spPr>
          <a:xfrm>
            <a:off x="3906391" y="5417084"/>
            <a:ext cx="3241589" cy="327404"/>
          </a:xfrm>
          <a:prstGeom prst="rect">
            <a:avLst/>
          </a:prstGeom>
        </p:spPr>
        <p:txBody>
          <a:bodyPr vert="horz" lIns="0" tIns="0" rIns="0" bIns="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400" dirty="0" err="1">
                <a:solidFill>
                  <a:schemeClr val="bg1"/>
                </a:solidFill>
                <a:latin typeface="Arial" panose="020B0604020202020204" pitchFamily="34" charset="0"/>
                <a:sym typeface="HelNeueSloBold" charset="0"/>
              </a:rPr>
              <a:t>Portorož</a:t>
            </a:r>
            <a:r>
              <a:rPr lang="en-US" sz="1400" dirty="0">
                <a:solidFill>
                  <a:schemeClr val="bg1"/>
                </a:solidFill>
                <a:latin typeface="Arial" panose="020B0604020202020204" pitchFamily="34" charset="0"/>
                <a:sym typeface="HelNeueSloBold" charset="0"/>
              </a:rPr>
              <a:t>: </a:t>
            </a:r>
            <a:r>
              <a:rPr lang="en-GB" sz="1400" dirty="0">
                <a:solidFill>
                  <a:schemeClr val="bg1"/>
                </a:solidFill>
                <a:latin typeface="Arial" panose="020B0604020202020204" pitchFamily="34" charset="0"/>
                <a:sym typeface="HelNeueSloBold" charset="0"/>
              </a:rPr>
              <a:t>17</a:t>
            </a:r>
            <a:r>
              <a:rPr lang="en-US" sz="1400" dirty="0">
                <a:solidFill>
                  <a:schemeClr val="bg1"/>
                </a:solidFill>
                <a:latin typeface="Arial" panose="020B0604020202020204" pitchFamily="34" charset="0"/>
                <a:sym typeface="HelNeueSloBold" charset="0"/>
              </a:rPr>
              <a:t>.</a:t>
            </a:r>
            <a:r>
              <a:rPr lang="en-GB" sz="1400" dirty="0">
                <a:solidFill>
                  <a:schemeClr val="bg1"/>
                </a:solidFill>
                <a:latin typeface="Arial" panose="020B0604020202020204" pitchFamily="34" charset="0"/>
                <a:sym typeface="HelNeueSloBold" charset="0"/>
              </a:rPr>
              <a:t>6</a:t>
            </a:r>
            <a:r>
              <a:rPr lang="en-US" sz="1400" dirty="0">
                <a:solidFill>
                  <a:schemeClr val="bg1"/>
                </a:solidFill>
                <a:latin typeface="Arial" panose="020B0604020202020204" pitchFamily="34" charset="0"/>
                <a:sym typeface="HelNeueSloBold" charset="0"/>
              </a:rPr>
              <a:t>.2026</a:t>
            </a:r>
            <a:endParaRPr lang="sl-SI" sz="1400" dirty="0">
              <a:solidFill>
                <a:schemeClr val="bg1"/>
              </a:solidFill>
              <a:latin typeface="Arial" panose="020B0604020202020204" pitchFamily="34" charset="0"/>
              <a:sym typeface="HelNeueSloBold" charset="0"/>
            </a:endParaRPr>
          </a:p>
        </p:txBody>
      </p:sp>
      <p:sp>
        <p:nvSpPr>
          <p:cNvPr id="12" name="Rectangle 11">
            <a:extLst>
              <a:ext uri="{FF2B5EF4-FFF2-40B4-BE49-F238E27FC236}">
                <a16:creationId xmlns:a16="http://schemas.microsoft.com/office/drawing/2014/main" id="{3214FDEC-FA41-A643-9D84-17EB6B6B0714}"/>
              </a:ext>
            </a:extLst>
          </p:cNvPr>
          <p:cNvSpPr/>
          <p:nvPr/>
        </p:nvSpPr>
        <p:spPr>
          <a:xfrm>
            <a:off x="0" y="0"/>
            <a:ext cx="300892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endParaRPr>
          </a:p>
        </p:txBody>
      </p:sp>
      <p:pic>
        <p:nvPicPr>
          <p:cNvPr id="5" name="Slika 4" descr="Slika, ki vsebuje besede besedilo, pisava, posnetek zaslona, logotip&#10;&#10;Opis je samodejno ustvarjen">
            <a:extLst>
              <a:ext uri="{FF2B5EF4-FFF2-40B4-BE49-F238E27FC236}">
                <a16:creationId xmlns:a16="http://schemas.microsoft.com/office/drawing/2014/main" id="{314A224E-81D0-B27B-E056-28BDC496026B}"/>
              </a:ext>
            </a:extLst>
          </p:cNvPr>
          <p:cNvPicPr>
            <a:picLocks noChangeAspect="1"/>
          </p:cNvPicPr>
          <p:nvPr/>
        </p:nvPicPr>
        <p:blipFill>
          <a:blip r:embed="rId3"/>
          <a:stretch>
            <a:fillRect/>
          </a:stretch>
        </p:blipFill>
        <p:spPr>
          <a:xfrm>
            <a:off x="77218" y="2288984"/>
            <a:ext cx="2854486" cy="1791684"/>
          </a:xfrm>
          <a:prstGeom prst="rect">
            <a:avLst/>
          </a:prstGeom>
        </p:spPr>
      </p:pic>
      <p:pic>
        <p:nvPicPr>
          <p:cNvPr id="1028" name="Picture 4" descr="DIPS">
            <a:extLst>
              <a:ext uri="{FF2B5EF4-FFF2-40B4-BE49-F238E27FC236}">
                <a16:creationId xmlns:a16="http://schemas.microsoft.com/office/drawing/2014/main" id="{3B471AA4-853D-4907-8FB6-4186128471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376" y="5750591"/>
            <a:ext cx="2434170" cy="479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2600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extLst>
              <a:ext uri="{28A0092B-C50C-407E-A947-70E740481C1C}">
                <a14:useLocalDpi xmlns:a14="http://schemas.microsoft.com/office/drawing/2010/main" val="0"/>
              </a:ext>
            </a:extLst>
          </a:blip>
          <a:srcRect b="6828"/>
          <a:stretch>
            <a:fillRect/>
          </a:stretch>
        </p:blipFill>
        <p:spPr bwMode="auto">
          <a:xfrm>
            <a:off x="3317557" y="1484802"/>
            <a:ext cx="6411893" cy="4487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Slide Number Placeholder 4"/>
          <p:cNvSpPr>
            <a:spLocks noGrp="1"/>
          </p:cNvSpPr>
          <p:nvPr>
            <p:ph type="sldNum" sz="quarter" idx="10"/>
          </p:nvPr>
        </p:nvSpPr>
        <p:spPr bwMode="auto">
          <a:xfrm>
            <a:off x="6997700" y="-4763"/>
            <a:ext cx="2133600" cy="260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l-SI"/>
            </a:defPPr>
            <a:lvl1pPr algn="r" rtl="0" fontAlgn="base">
              <a:spcBef>
                <a:spcPct val="0"/>
              </a:spcBef>
              <a:spcAft>
                <a:spcPct val="0"/>
              </a:spcAft>
              <a:defRPr sz="11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pPr eaLnBrk="1" hangingPunct="1">
              <a:defRPr/>
            </a:pPr>
            <a:r>
              <a:rPr lang="sl-SI"/>
              <a:t>str.: </a:t>
            </a:r>
            <a:fld id="{E181A4CD-5E70-4BE4-95BE-6E93B977D63A}" type="slidenum">
              <a:rPr lang="sl-SI" smtClean="0"/>
              <a:pPr eaLnBrk="1" hangingPunct="1">
                <a:defRPr/>
              </a:pPr>
              <a:t>2</a:t>
            </a:fld>
            <a:endParaRPr lang="hr-HR" dirty="0"/>
          </a:p>
        </p:txBody>
      </p:sp>
      <p:sp>
        <p:nvSpPr>
          <p:cNvPr id="7172" name="Rectangle 15"/>
          <p:cNvSpPr>
            <a:spLocks noGrp="1" noChangeArrowheads="1"/>
          </p:cNvSpPr>
          <p:nvPr>
            <p:ph type="title"/>
          </p:nvPr>
        </p:nvSpPr>
        <p:spPr/>
        <p:txBody>
          <a:bodyPr/>
          <a:lstStyle/>
          <a:p>
            <a:r>
              <a:rPr lang="hr-HR" dirty="0" err="1"/>
              <a:t>Drogovi</a:t>
            </a:r>
            <a:r>
              <a:rPr lang="hr-H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17558" y="1437676"/>
            <a:ext cx="6595589" cy="494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7"/>
          <p:cNvPicPr>
            <a:picLocks noChangeAspect="1"/>
          </p:cNvPicPr>
          <p:nvPr/>
        </p:nvPicPr>
        <p:blipFill>
          <a:blip r:embed="rId5">
            <a:extLst>
              <a:ext uri="{28A0092B-C50C-407E-A947-70E740481C1C}">
                <a14:useLocalDpi xmlns:a14="http://schemas.microsoft.com/office/drawing/2010/main" val="0"/>
              </a:ext>
            </a:extLst>
          </a:blip>
          <a:srcRect l="20667"/>
          <a:stretch>
            <a:fillRect/>
          </a:stretch>
        </p:blipFill>
        <p:spPr bwMode="auto">
          <a:xfrm>
            <a:off x="764751" y="1362834"/>
            <a:ext cx="181292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17558" y="1124590"/>
            <a:ext cx="6707557" cy="503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rcRect r="8311"/>
          <a:stretch>
            <a:fillRect/>
          </a:stretch>
        </p:blipFill>
        <p:spPr bwMode="auto">
          <a:xfrm>
            <a:off x="2853320" y="1468130"/>
            <a:ext cx="6417141" cy="461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283693" y="2442381"/>
            <a:ext cx="5626370" cy="37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853321" y="1762667"/>
            <a:ext cx="5951776" cy="395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979524" y="1388482"/>
            <a:ext cx="5318459" cy="461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11">
            <a:extLst>
              <a:ext uri="{28A0092B-C50C-407E-A947-70E740481C1C}">
                <a14:useLocalDpi xmlns:a14="http://schemas.microsoft.com/office/drawing/2010/main" val="0"/>
              </a:ext>
            </a:extLst>
          </a:blip>
          <a:srcRect t="8362"/>
          <a:stretch>
            <a:fillRect/>
          </a:stretch>
        </p:blipFill>
        <p:spPr bwMode="auto">
          <a:xfrm>
            <a:off x="3650404" y="1539981"/>
            <a:ext cx="4240772" cy="4361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2">
            <a:extLst>
              <a:ext uri="{28A0092B-C50C-407E-A947-70E740481C1C}">
                <a14:useLocalDpi xmlns:a14="http://schemas.microsoft.com/office/drawing/2010/main" val="0"/>
              </a:ext>
            </a:extLst>
          </a:blip>
          <a:srcRect l="3674"/>
          <a:stretch>
            <a:fillRect/>
          </a:stretch>
        </p:blipFill>
        <p:spPr bwMode="auto">
          <a:xfrm>
            <a:off x="2719971" y="1905194"/>
            <a:ext cx="6711056" cy="4538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Pijan u križanju sišao s kolnika i udario u semafor | 01Portal">
            <a:extLst>
              <a:ext uri="{FF2B5EF4-FFF2-40B4-BE49-F238E27FC236}">
                <a16:creationId xmlns:a16="http://schemas.microsoft.com/office/drawing/2014/main" id="{9465C653-BEF8-48EA-9825-B414280C035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82780" y="1351003"/>
            <a:ext cx="7130367" cy="4755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4606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par>
                          <p:cTn id="8" fill="hold" nodeType="afterGroup">
                            <p:stCondLst>
                              <p:cond delay="1000"/>
                            </p:stCondLst>
                            <p:childTnLst>
                              <p:par>
                                <p:cTn id="9" presetID="10" presetClass="entr" presetSubtype="0" fill="hold"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nodeType="afterGroup">
                            <p:stCondLst>
                              <p:cond delay="3000"/>
                            </p:stCondLst>
                            <p:childTnLst>
                              <p:par>
                                <p:cTn id="13" presetID="10" presetClass="entr" presetSubtype="0" fill="hold" nodeType="afterEffect">
                                  <p:stCondLst>
                                    <p:cond delay="100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childTnLst>
                          </p:cTn>
                        </p:par>
                        <p:par>
                          <p:cTn id="16" fill="hold" nodeType="afterGroup">
                            <p:stCondLst>
                              <p:cond delay="5000"/>
                            </p:stCondLst>
                            <p:childTnLst>
                              <p:par>
                                <p:cTn id="17" presetID="10" presetClass="entr" presetSubtype="0" fill="hold" nodeType="afterEffect">
                                  <p:stCondLst>
                                    <p:cond delay="10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childTnLst>
                                </p:cTn>
                              </p:par>
                            </p:childTnLst>
                          </p:cTn>
                        </p:par>
                        <p:par>
                          <p:cTn id="20" fill="hold" nodeType="afterGroup">
                            <p:stCondLst>
                              <p:cond delay="7000"/>
                            </p:stCondLst>
                            <p:childTnLst>
                              <p:par>
                                <p:cTn id="21" presetID="10" presetClass="entr" presetSubtype="0" fill="hold" nodeType="afterEffect">
                                  <p:stCondLst>
                                    <p:cond delay="10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childTnLst>
                          </p:cTn>
                        </p:par>
                        <p:par>
                          <p:cTn id="24" fill="hold" nodeType="afterGroup">
                            <p:stCondLst>
                              <p:cond delay="9000"/>
                            </p:stCondLst>
                            <p:childTnLst>
                              <p:par>
                                <p:cTn id="25" presetID="10" presetClass="entr" presetSubtype="0" fill="hold" nodeType="after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childTnLst>
                                </p:cTn>
                              </p:par>
                            </p:childTnLst>
                          </p:cTn>
                        </p:par>
                        <p:par>
                          <p:cTn id="28" fill="hold" nodeType="afterGroup">
                            <p:stCondLst>
                              <p:cond delay="11000"/>
                            </p:stCondLst>
                            <p:childTnLst>
                              <p:par>
                                <p:cTn id="29" presetID="10" presetClass="entr" presetSubtype="0" fill="hold" nodeType="afterEffect">
                                  <p:stCondLst>
                                    <p:cond delay="10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childTnLst>
                                </p:cTn>
                              </p:par>
                            </p:childTnLst>
                          </p:cTn>
                        </p:par>
                        <p:par>
                          <p:cTn id="32" fill="hold" nodeType="afterGroup">
                            <p:stCondLst>
                              <p:cond delay="13000"/>
                            </p:stCondLst>
                            <p:childTnLst>
                              <p:par>
                                <p:cTn id="33" presetID="10" presetClass="entr" presetSubtype="0" fill="hold" nodeType="afterEffect">
                                  <p:stCondLst>
                                    <p:cond delay="100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childTnLst>
                                </p:cTn>
                              </p:par>
                            </p:childTnLst>
                          </p:cTn>
                        </p:par>
                        <p:par>
                          <p:cTn id="36" fill="hold" nodeType="afterGroup">
                            <p:stCondLst>
                              <p:cond delay="15000"/>
                            </p:stCondLst>
                            <p:childTnLst>
                              <p:par>
                                <p:cTn id="37" presetID="10" presetClass="entr" presetSubtype="0" fill="hold" nodeType="afterEffect">
                                  <p:stCondLst>
                                    <p:cond delay="100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childTnLst>
                                </p:cTn>
                              </p:par>
                            </p:childTnLst>
                          </p:cTn>
                        </p:par>
                        <p:par>
                          <p:cTn id="40" fill="hold">
                            <p:stCondLst>
                              <p:cond delay="17000"/>
                            </p:stCondLst>
                            <p:childTnLst>
                              <p:par>
                                <p:cTn id="41" presetID="10" presetClass="entr" presetSubtype="0" fill="hold" nodeType="afterEffect">
                                  <p:stCondLst>
                                    <p:cond delay="0"/>
                                  </p:stCondLst>
                                  <p:childTnLst>
                                    <p:set>
                                      <p:cBhvr>
                                        <p:cTn id="42" dur="1" fill="hold">
                                          <p:stCondLst>
                                            <p:cond delay="0"/>
                                          </p:stCondLst>
                                        </p:cTn>
                                        <p:tgtEl>
                                          <p:spTgt spid="1026"/>
                                        </p:tgtEl>
                                        <p:attrNameLst>
                                          <p:attrName>style.visibility</p:attrName>
                                        </p:attrNameLst>
                                      </p:cBhvr>
                                      <p:to>
                                        <p:strVal val="visible"/>
                                      </p:to>
                                    </p:set>
                                    <p:animEffect transition="in" filter="fade">
                                      <p:cBhvr>
                                        <p:cTn id="4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err="1">
                <a:latin typeface="Trebuchet MS" panose="020B0603020202020204" pitchFamily="34" charset="0"/>
                <a:ea typeface="Times New Roman" panose="02020603050405020304" pitchFamily="18" charset="0"/>
              </a:rPr>
              <a:t>Zgodovina</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razvoja</a:t>
            </a:r>
            <a:r>
              <a:rPr lang="en-GB" sz="1800" b="1" dirty="0">
                <a:latin typeface="Trebuchet MS" panose="020B0603020202020204" pitchFamily="34" charset="0"/>
                <a:ea typeface="Times New Roman" panose="02020603050405020304" pitchFamily="18" charset="0"/>
              </a:rPr>
              <a:t> EN 12767 </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pic>
        <p:nvPicPr>
          <p:cNvPr id="10" name="Content Placeholder 9">
            <a:extLst>
              <a:ext uri="{FF2B5EF4-FFF2-40B4-BE49-F238E27FC236}">
                <a16:creationId xmlns:a16="http://schemas.microsoft.com/office/drawing/2014/main" id="{7A63C497-590B-4672-9B2C-D64BB892BB77}"/>
              </a:ext>
            </a:extLst>
          </p:cNvPr>
          <p:cNvPicPr>
            <a:picLocks noGrp="1" noChangeAspect="1"/>
          </p:cNvPicPr>
          <p:nvPr>
            <p:ph idx="1"/>
          </p:nvPr>
        </p:nvPicPr>
        <p:blipFill>
          <a:blip r:embed="rId5"/>
          <a:stretch>
            <a:fillRect/>
          </a:stretch>
        </p:blipFill>
        <p:spPr>
          <a:xfrm>
            <a:off x="468837" y="1984775"/>
            <a:ext cx="5208063" cy="3472042"/>
          </a:xfrm>
        </p:spPr>
      </p:pic>
      <p:pic>
        <p:nvPicPr>
          <p:cNvPr id="11" name="2026-06-15 12-51-06">
            <a:hlinkClick r:id="" action="ppaction://media"/>
            <a:extLst>
              <a:ext uri="{FF2B5EF4-FFF2-40B4-BE49-F238E27FC236}">
                <a16:creationId xmlns:a16="http://schemas.microsoft.com/office/drawing/2014/main" id="{4FBC2EBF-6044-45A9-9D3D-AA5856D8B1B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949522" y="1984775"/>
            <a:ext cx="6105317" cy="3434241"/>
          </a:xfrm>
          <a:prstGeom prst="rect">
            <a:avLst/>
          </a:prstGeom>
        </p:spPr>
      </p:pic>
    </p:spTree>
    <p:extLst>
      <p:ext uri="{BB962C8B-B14F-4D97-AF65-F5344CB8AC3E}">
        <p14:creationId xmlns:p14="http://schemas.microsoft.com/office/powerpoint/2010/main" val="741047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3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err="1">
                <a:latin typeface="Trebuchet MS" panose="020B0603020202020204" pitchFamily="34" charset="0"/>
                <a:ea typeface="Times New Roman" panose="02020603050405020304" pitchFamily="18" charset="0"/>
              </a:rPr>
              <a:t>Zgodovina</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razvoja</a:t>
            </a:r>
            <a:r>
              <a:rPr lang="en-GB" sz="1800" b="1" dirty="0">
                <a:latin typeface="Trebuchet MS" panose="020B0603020202020204" pitchFamily="34" charset="0"/>
                <a:ea typeface="Times New Roman" panose="02020603050405020304" pitchFamily="18" charset="0"/>
              </a:rPr>
              <a:t> EN 12767 </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DAA29663-5133-47D2-830C-BB9C56F31373}"/>
              </a:ext>
            </a:extLst>
          </p:cNvPr>
          <p:cNvSpPr txBox="1"/>
          <p:nvPr/>
        </p:nvSpPr>
        <p:spPr>
          <a:xfrm>
            <a:off x="918416" y="1668780"/>
            <a:ext cx="10824003" cy="2862322"/>
          </a:xfrm>
          <a:prstGeom prst="rect">
            <a:avLst/>
          </a:prstGeom>
          <a:noFill/>
        </p:spPr>
        <p:txBody>
          <a:bodyPr wrap="square" rtlCol="0">
            <a:spAutoFit/>
          </a:bodyPr>
          <a:lstStyle/>
          <a:p>
            <a:r>
              <a:rPr lang="sl-SI" dirty="0">
                <a:latin typeface="Trebuchet MS" panose="020B0603020202020204" pitchFamily="34" charset="0"/>
              </a:rPr>
              <a:t>2000 → EN 12767:2000 → 100HE3</a:t>
            </a:r>
            <a:endParaRPr lang="en-GB" dirty="0">
              <a:latin typeface="Trebuchet MS" panose="020B0603020202020204" pitchFamily="34" charset="0"/>
            </a:endParaRPr>
          </a:p>
          <a:p>
            <a:r>
              <a:rPr lang="sl-SI" dirty="0" err="1">
                <a:latin typeface="Trebuchet MS" panose="020B0603020202020204" pitchFamily="34" charset="0"/>
              </a:rPr>
              <a:t>Prv</a:t>
            </a:r>
            <a:r>
              <a:rPr lang="en-GB" dirty="0" err="1">
                <a:latin typeface="Trebuchet MS" panose="020B0603020202020204" pitchFamily="34" charset="0"/>
              </a:rPr>
              <a:t>i</a:t>
            </a:r>
            <a:r>
              <a:rPr lang="sl-SI" dirty="0">
                <a:latin typeface="Trebuchet MS" panose="020B0603020202020204" pitchFamily="34" charset="0"/>
              </a:rPr>
              <a:t> </a:t>
            </a:r>
            <a:r>
              <a:rPr lang="sl-SI" dirty="0" err="1">
                <a:latin typeface="Trebuchet MS" panose="020B0603020202020204" pitchFamily="34" charset="0"/>
              </a:rPr>
              <a:t>evropsk</a:t>
            </a:r>
            <a:r>
              <a:rPr lang="en-GB" dirty="0" err="1">
                <a:latin typeface="Trebuchet MS" panose="020B0603020202020204" pitchFamily="34" charset="0"/>
              </a:rPr>
              <a:t>i</a:t>
            </a:r>
            <a:r>
              <a:rPr lang="sl-SI" dirty="0">
                <a:latin typeface="Trebuchet MS" panose="020B0603020202020204" pitchFamily="34" charset="0"/>
              </a:rPr>
              <a:t> standard</a:t>
            </a:r>
            <a:r>
              <a:rPr lang="en-GB" dirty="0">
                <a:latin typeface="Trebuchet MS" panose="020B0603020202020204" pitchFamily="34" charset="0"/>
              </a:rPr>
              <a:t> za</a:t>
            </a:r>
            <a:r>
              <a:rPr lang="sl-SI" dirty="0">
                <a:latin typeface="Trebuchet MS" panose="020B0603020202020204" pitchFamily="34" charset="0"/>
              </a:rPr>
              <a:t> pasivno varnih nosilnih konstrukcij.</a:t>
            </a:r>
          </a:p>
          <a:p>
            <a:endParaRPr lang="en-GB" dirty="0">
              <a:latin typeface="Trebuchet MS" panose="020B0603020202020204" pitchFamily="34" charset="0"/>
            </a:endParaRPr>
          </a:p>
          <a:p>
            <a:r>
              <a:rPr lang="sl-SI" dirty="0">
                <a:latin typeface="Trebuchet MS" panose="020B0603020202020204" pitchFamily="34" charset="0"/>
              </a:rPr>
              <a:t>2007 → EN 12767:2007 → 100HE3</a:t>
            </a:r>
            <a:endParaRPr lang="en-GB" dirty="0">
              <a:latin typeface="Trebuchet MS" panose="020B0603020202020204" pitchFamily="34" charset="0"/>
            </a:endParaRPr>
          </a:p>
          <a:p>
            <a:r>
              <a:rPr lang="en-GB" dirty="0" err="1">
                <a:latin typeface="Trebuchet MS" panose="020B0603020202020204" pitchFamily="34" charset="0"/>
              </a:rPr>
              <a:t>Posodobitev</a:t>
            </a:r>
            <a:r>
              <a:rPr lang="en-GB" dirty="0">
                <a:latin typeface="Trebuchet MS" panose="020B0603020202020204" pitchFamily="34" charset="0"/>
              </a:rPr>
              <a:t> </a:t>
            </a:r>
            <a:r>
              <a:rPr lang="en-GB" dirty="0" err="1">
                <a:latin typeface="Trebuchet MS" panose="020B0603020202020204" pitchFamily="34" charset="0"/>
              </a:rPr>
              <a:t>preizkusnih</a:t>
            </a:r>
            <a:r>
              <a:rPr lang="en-GB" dirty="0">
                <a:latin typeface="Trebuchet MS" panose="020B0603020202020204" pitchFamily="34" charset="0"/>
              </a:rPr>
              <a:t> </a:t>
            </a:r>
            <a:r>
              <a:rPr lang="en-GB" dirty="0" err="1">
                <a:latin typeface="Trebuchet MS" panose="020B0603020202020204" pitchFamily="34" charset="0"/>
              </a:rPr>
              <a:t>metod</a:t>
            </a:r>
            <a:r>
              <a:rPr lang="en-GB" dirty="0">
                <a:latin typeface="Trebuchet MS" panose="020B0603020202020204" pitchFamily="34" charset="0"/>
              </a:rPr>
              <a:t>.</a:t>
            </a:r>
          </a:p>
          <a:p>
            <a:endParaRPr lang="sl-SI" dirty="0">
              <a:latin typeface="Trebuchet MS" panose="020B0603020202020204" pitchFamily="34" charset="0"/>
            </a:endParaRPr>
          </a:p>
          <a:p>
            <a:r>
              <a:rPr lang="sl-SI" dirty="0">
                <a:latin typeface="Trebuchet MS" panose="020B0603020202020204" pitchFamily="34" charset="0"/>
              </a:rPr>
              <a:t>2019 → EN 12767:2019 → 100-HE-B-S-SE-MD-1</a:t>
            </a:r>
            <a:endParaRPr lang="en-GB" dirty="0">
              <a:latin typeface="Trebuchet MS" panose="020B0603020202020204" pitchFamily="34" charset="0"/>
            </a:endParaRPr>
          </a:p>
          <a:p>
            <a:r>
              <a:rPr lang="sl-SI" dirty="0">
                <a:latin typeface="Trebuchet MS" panose="020B0603020202020204" pitchFamily="34" charset="0"/>
              </a:rPr>
              <a:t>Razširitev klasifikacije iz 3 na 7 parametrov</a:t>
            </a:r>
            <a:r>
              <a:rPr lang="en-GB" dirty="0">
                <a:latin typeface="Trebuchet MS" panose="020B0603020202020204" pitchFamily="34" charset="0"/>
              </a:rPr>
              <a:t>.</a:t>
            </a:r>
          </a:p>
          <a:p>
            <a:endParaRPr lang="en-GB" dirty="0">
              <a:latin typeface="Trebuchet MS" panose="020B0603020202020204" pitchFamily="34" charset="0"/>
            </a:endParaRPr>
          </a:p>
          <a:p>
            <a:r>
              <a:rPr lang="sl-SI" dirty="0">
                <a:latin typeface="Trebuchet MS" panose="020B0603020202020204" pitchFamily="34" charset="0"/>
              </a:rPr>
              <a:t>2025 → A1 dopolnitev</a:t>
            </a:r>
            <a:r>
              <a:rPr lang="en-GB" dirty="0">
                <a:latin typeface="Trebuchet MS" panose="020B0603020202020204" pitchFamily="34" charset="0"/>
              </a:rPr>
              <a:t> </a:t>
            </a:r>
            <a:r>
              <a:rPr lang="en-GB" dirty="0" err="1">
                <a:latin typeface="Trebuchet MS" panose="020B0603020202020204" pitchFamily="34" charset="0"/>
              </a:rPr>
              <a:t>zahtev</a:t>
            </a:r>
            <a:r>
              <a:rPr lang="en-GB" dirty="0">
                <a:latin typeface="Trebuchet MS" panose="020B0603020202020204" pitchFamily="34" charset="0"/>
              </a:rPr>
              <a:t> za </a:t>
            </a:r>
            <a:r>
              <a:rPr lang="en-GB" dirty="0" err="1">
                <a:latin typeface="Trebuchet MS" panose="020B0603020202020204" pitchFamily="34" charset="0"/>
              </a:rPr>
              <a:t>vpetje</a:t>
            </a:r>
            <a:endParaRPr lang="en-SI" dirty="0">
              <a:latin typeface="Trebuchet MS" panose="020B0603020202020204" pitchFamily="34" charset="0"/>
            </a:endParaRPr>
          </a:p>
        </p:txBody>
      </p:sp>
    </p:spTree>
    <p:extLst>
      <p:ext uri="{BB962C8B-B14F-4D97-AF65-F5344CB8AC3E}">
        <p14:creationId xmlns:p14="http://schemas.microsoft.com/office/powerpoint/2010/main" val="562487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err="1">
                <a:latin typeface="Trebuchet MS" panose="020B0603020202020204" pitchFamily="34" charset="0"/>
                <a:ea typeface="Times New Roman" panose="02020603050405020304" pitchFamily="18" charset="0"/>
              </a:rPr>
              <a:t>Zgodovina</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razvoja</a:t>
            </a:r>
            <a:r>
              <a:rPr lang="en-GB" sz="1800" b="1" dirty="0">
                <a:latin typeface="Trebuchet MS" panose="020B0603020202020204" pitchFamily="34" charset="0"/>
                <a:ea typeface="Times New Roman" panose="02020603050405020304" pitchFamily="18" charset="0"/>
              </a:rPr>
              <a:t> EN 12767 </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
        <p:nvSpPr>
          <p:cNvPr id="6" name="Content Placeholder 2">
            <a:extLst>
              <a:ext uri="{FF2B5EF4-FFF2-40B4-BE49-F238E27FC236}">
                <a16:creationId xmlns:a16="http://schemas.microsoft.com/office/drawing/2014/main" id="{8801C4BE-1027-D2F0-32E7-52F1A8B7809B}"/>
              </a:ext>
            </a:extLst>
          </p:cNvPr>
          <p:cNvSpPr>
            <a:spLocks noGrp="1"/>
          </p:cNvSpPr>
          <p:nvPr>
            <p:ph idx="1"/>
          </p:nvPr>
        </p:nvSpPr>
        <p:spPr>
          <a:xfrm>
            <a:off x="917932" y="1510664"/>
            <a:ext cx="10356135" cy="4483772"/>
          </a:xfrm>
        </p:spPr>
        <p:txBody>
          <a:bodyPr numCol="1" spcCol="720000"/>
          <a:lstStyle/>
          <a:p>
            <a:pPr marL="742950" lvl="1" indent="-285750" algn="just">
              <a:lnSpc>
                <a:spcPct val="115000"/>
              </a:lnSpc>
              <a:spcBef>
                <a:spcPts val="1200"/>
              </a:spcBef>
              <a:spcAft>
                <a:spcPts val="300"/>
              </a:spcAft>
              <a:buFont typeface="+mj-lt"/>
              <a:buAutoNum type="arabicPeriod"/>
            </a:pPr>
            <a:r>
              <a:rPr lang="sl-SI" sz="1800" b="1" dirty="0">
                <a:effectLst/>
                <a:latin typeface="Trebuchet MS" panose="020B0603020202020204" pitchFamily="34" charset="0"/>
                <a:cs typeface="Arial" panose="020B0604020202020204" pitchFamily="34" charset="0"/>
              </a:rPr>
              <a:t>SIST EN 12767:2019/oprA1:2025 – Pasivna varnost nosilnih konstrukcij za opremo cest </a:t>
            </a:r>
          </a:p>
          <a:p>
            <a:pPr marL="457200" lvl="1" indent="0" algn="just">
              <a:lnSpc>
                <a:spcPct val="115000"/>
              </a:lnSpc>
              <a:spcBef>
                <a:spcPts val="1200"/>
              </a:spcBef>
              <a:spcAft>
                <a:spcPts val="300"/>
              </a:spcAft>
              <a:buNone/>
            </a:pPr>
            <a:r>
              <a:rPr lang="sl-SI" b="1" dirty="0">
                <a:latin typeface="Trebuchet MS" panose="020B0603020202020204" pitchFamily="34" charset="0"/>
                <a:cs typeface="Arial" panose="020B0604020202020204" pitchFamily="34" charset="0"/>
              </a:rPr>
              <a:t>(Zahteve za preskusne metode)</a:t>
            </a:r>
            <a:endParaRPr lang="en-GB" sz="1800" b="1" dirty="0">
              <a:effectLst/>
              <a:latin typeface="Trebuchet MS" panose="020B0603020202020204" pitchFamily="34" charset="0"/>
              <a:cs typeface="Arial" panose="020B0604020202020204" pitchFamily="34" charset="0"/>
            </a:endParaRPr>
          </a:p>
          <a:p>
            <a:pPr algn="just">
              <a:lnSpc>
                <a:spcPct val="115000"/>
              </a:lnSpc>
            </a:pPr>
            <a:r>
              <a:rPr lang="sl-SI" sz="1000" dirty="0">
                <a:effectLst/>
                <a:latin typeface="Trebuchet MS" panose="020B0603020202020204" pitchFamily="34" charset="0"/>
                <a:ea typeface="Times New Roman" panose="02020603050405020304" pitchFamily="18" charset="0"/>
                <a:cs typeface="Times New Roman" panose="02020603050405020304" pitchFamily="18" charset="0"/>
              </a:rPr>
              <a:t>Standard v glavnem obravnava:</a:t>
            </a:r>
            <a:endParaRPr lang="en-SI" sz="10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Trebuchet MS" panose="020B0603020202020204" pitchFamily="34" charset="0"/>
              <a:buChar char="-"/>
            </a:pPr>
            <a:r>
              <a:rPr lang="sl-SI" sz="1000" dirty="0">
                <a:effectLst/>
                <a:latin typeface="Trebuchet MS" panose="020B0603020202020204" pitchFamily="34" charset="0"/>
                <a:ea typeface="Times New Roman" panose="02020603050405020304" pitchFamily="18" charset="0"/>
                <a:cs typeface="Times New Roman" panose="02020603050405020304" pitchFamily="18" charset="0"/>
              </a:rPr>
              <a:t>dve vrsti vhodnih preizkusnih pogojev:</a:t>
            </a:r>
            <a:endParaRPr lang="en-SI" sz="10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742950" lvl="1" indent="-285750" algn="just">
              <a:lnSpc>
                <a:spcPct val="115000"/>
              </a:lnSpc>
              <a:buFont typeface="Courier New" panose="02070309020205020404" pitchFamily="49" charset="0"/>
              <a:buChar char="o"/>
            </a:pPr>
            <a:r>
              <a:rPr lang="sl-SI" sz="1000" dirty="0">
                <a:effectLst/>
                <a:latin typeface="Trebuchet MS" panose="020B0603020202020204" pitchFamily="34" charset="0"/>
                <a:ea typeface="Times New Roman" panose="02020603050405020304" pitchFamily="18" charset="0"/>
                <a:cs typeface="Times New Roman" panose="02020603050405020304" pitchFamily="18" charset="0"/>
              </a:rPr>
              <a:t>tri hitrostne razrede (50, 70 in 100 km/h),</a:t>
            </a:r>
            <a:endParaRPr lang="en-SI" sz="10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742950" lvl="1" indent="-285750" algn="just">
              <a:lnSpc>
                <a:spcPct val="115000"/>
              </a:lnSpc>
              <a:buFont typeface="Courier New" panose="02070309020205020404" pitchFamily="49" charset="0"/>
              <a:buChar char="o"/>
            </a:pPr>
            <a:r>
              <a:rPr lang="sl-SI" sz="1000" dirty="0">
                <a:effectLst/>
                <a:latin typeface="Trebuchet MS" panose="020B0603020202020204" pitchFamily="34" charset="0"/>
                <a:ea typeface="Times New Roman" panose="02020603050405020304" pitchFamily="18" charset="0"/>
                <a:cs typeface="Times New Roman" panose="02020603050405020304" pitchFamily="18" charset="0"/>
              </a:rPr>
              <a:t>tri tipe nasipov (S - standardni, X - posebni in R - togi);</a:t>
            </a:r>
            <a:endParaRPr lang="en-SI" sz="10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0" indent="0" algn="just">
              <a:lnSpc>
                <a:spcPct val="115000"/>
              </a:lnSpc>
              <a:buNone/>
            </a:pPr>
            <a:endParaRPr lang="en-SI" sz="10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Trebuchet MS" panose="020B0603020202020204" pitchFamily="34" charset="0"/>
              <a:buChar char="-"/>
            </a:pPr>
            <a:r>
              <a:rPr lang="sl-SI" sz="1000" dirty="0">
                <a:effectLst/>
                <a:latin typeface="Trebuchet MS" panose="020B0603020202020204" pitchFamily="34" charset="0"/>
                <a:ea typeface="Times New Roman" panose="02020603050405020304" pitchFamily="18" charset="0"/>
                <a:cs typeface="Times New Roman" panose="02020603050405020304" pitchFamily="18" charset="0"/>
              </a:rPr>
              <a:t>pet vrst rezultatov preizkusa:</a:t>
            </a:r>
            <a:endParaRPr lang="en-SI" sz="10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742950" lvl="1" indent="-285750" algn="just">
              <a:lnSpc>
                <a:spcPct val="115000"/>
              </a:lnSpc>
              <a:buFont typeface="Courier New" panose="02070309020205020404" pitchFamily="49" charset="0"/>
              <a:buChar char="o"/>
            </a:pPr>
            <a:r>
              <a:rPr lang="sl-SI" sz="1000" dirty="0">
                <a:effectLst/>
                <a:latin typeface="Trebuchet MS" panose="020B0603020202020204" pitchFamily="34" charset="0"/>
                <a:ea typeface="Times New Roman" panose="02020603050405020304" pitchFamily="18" charset="0"/>
                <a:cs typeface="Times New Roman" panose="02020603050405020304" pitchFamily="18" charset="0"/>
              </a:rPr>
              <a:t>tri razrede absorpcije energije: visoka (HE), nizka (LE) in brez absorpcije (NE),</a:t>
            </a:r>
            <a:endParaRPr lang="en-SI" sz="10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742950" lvl="1" indent="-285750" algn="just">
              <a:lnSpc>
                <a:spcPct val="115000"/>
              </a:lnSpc>
              <a:buFont typeface="Courier New" panose="02070309020205020404" pitchFamily="49" charset="0"/>
              <a:buChar char="o"/>
            </a:pPr>
            <a:r>
              <a:rPr lang="sl-SI" sz="1000" dirty="0">
                <a:effectLst/>
                <a:latin typeface="Trebuchet MS" panose="020B0603020202020204" pitchFamily="34" charset="0"/>
                <a:ea typeface="Times New Roman" panose="02020603050405020304" pitchFamily="18" charset="0"/>
                <a:cs typeface="Times New Roman" panose="02020603050405020304" pitchFamily="18" charset="0"/>
              </a:rPr>
              <a:t>pet razredov varnosti za potnike (od A do E),</a:t>
            </a:r>
            <a:endParaRPr lang="en-SI" sz="10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742950" lvl="1" indent="-285750" algn="just">
              <a:lnSpc>
                <a:spcPct val="115000"/>
              </a:lnSpc>
              <a:buFont typeface="Courier New" panose="02070309020205020404" pitchFamily="49" charset="0"/>
              <a:buChar char="o"/>
            </a:pPr>
            <a:r>
              <a:rPr lang="sl-SI" sz="1000" dirty="0">
                <a:effectLst/>
                <a:latin typeface="Trebuchet MS" panose="020B0603020202020204" pitchFamily="34" charset="0"/>
                <a:ea typeface="Times New Roman" panose="02020603050405020304" pitchFamily="18" charset="0"/>
                <a:cs typeface="Times New Roman" panose="02020603050405020304" pitchFamily="18" charset="0"/>
              </a:rPr>
              <a:t>dva načina porušitve konstrukcije (ločitev – SE, brez ločitve – NS),</a:t>
            </a:r>
            <a:endParaRPr lang="en-SI" sz="10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742950" lvl="1" indent="-285750" algn="just">
              <a:lnSpc>
                <a:spcPct val="115000"/>
              </a:lnSpc>
              <a:buFont typeface="Courier New" panose="02070309020205020404" pitchFamily="49" charset="0"/>
              <a:buChar char="o"/>
            </a:pPr>
            <a:r>
              <a:rPr lang="sl-SI" sz="1000" dirty="0">
                <a:effectLst/>
                <a:latin typeface="Trebuchet MS" panose="020B0603020202020204" pitchFamily="34" charset="0"/>
                <a:ea typeface="Times New Roman" panose="02020603050405020304" pitchFamily="18" charset="0"/>
                <a:cs typeface="Times New Roman" panose="02020603050405020304" pitchFamily="18" charset="0"/>
              </a:rPr>
              <a:t>tri razrede glede na smer trka (enosmerna – SD, dvosmerna – BD, večsmerna – MD),</a:t>
            </a:r>
            <a:endParaRPr lang="en-SI" sz="10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742950" lvl="1" indent="-285750" algn="just">
              <a:lnSpc>
                <a:spcPct val="115000"/>
              </a:lnSpc>
              <a:buFont typeface="Courier New" panose="02070309020205020404" pitchFamily="49" charset="0"/>
              <a:buChar char="o"/>
            </a:pPr>
            <a:r>
              <a:rPr lang="sl-SI" sz="1000" dirty="0">
                <a:effectLst/>
                <a:latin typeface="Trebuchet MS" panose="020B0603020202020204" pitchFamily="34" charset="0"/>
                <a:ea typeface="Times New Roman" panose="02020603050405020304" pitchFamily="18" charset="0"/>
                <a:cs typeface="Times New Roman" panose="02020603050405020304" pitchFamily="18" charset="0"/>
              </a:rPr>
              <a:t>dva razreda tveganja za vdor skozi streho (0 ali 1).</a:t>
            </a:r>
            <a:endParaRPr lang="en-SI" sz="10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3644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7989FEFC-3A3A-45A5-87DA-1133314122AE}"/>
              </a:ext>
            </a:extLst>
          </p:cNvPr>
          <p:cNvPicPr>
            <a:picLocks noChangeAspect="1"/>
          </p:cNvPicPr>
          <p:nvPr/>
        </p:nvPicPr>
        <p:blipFill rotWithShape="1">
          <a:blip r:embed="rId3"/>
          <a:srcRect b="54479"/>
          <a:stretch/>
        </p:blipFill>
        <p:spPr>
          <a:xfrm>
            <a:off x="6259655" y="4805256"/>
            <a:ext cx="2610214" cy="338246"/>
          </a:xfrm>
          <a:prstGeom prst="rect">
            <a:avLst/>
          </a:prstGeom>
        </p:spPr>
      </p:pic>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a:latin typeface="Trebuchet MS" panose="020B0603020202020204" pitchFamily="34" charset="0"/>
                <a:ea typeface="Times New Roman" panose="02020603050405020304" pitchFamily="18" charset="0"/>
              </a:rPr>
              <a:t>SIST 12767</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58B5887D-A80F-4758-A90E-FEA924E71993}"/>
              </a:ext>
            </a:extLst>
          </p:cNvPr>
          <p:cNvSpPr>
            <a:spLocks noGrp="1"/>
          </p:cNvSpPr>
          <p:nvPr>
            <p:ph idx="1"/>
          </p:nvPr>
        </p:nvSpPr>
        <p:spPr>
          <a:xfrm>
            <a:off x="917933" y="1510664"/>
            <a:ext cx="6953527" cy="356236"/>
          </a:xfrm>
        </p:spPr>
        <p:txBody>
          <a:bodyPr numCol="1" spcCol="720000"/>
          <a:lstStyle/>
          <a:p>
            <a:pPr marL="742950" lvl="1" indent="-285750" algn="just">
              <a:lnSpc>
                <a:spcPct val="115000"/>
              </a:lnSpc>
              <a:spcBef>
                <a:spcPts val="1200"/>
              </a:spcBef>
              <a:spcAft>
                <a:spcPts val="300"/>
              </a:spcAft>
              <a:buFont typeface="+mj-lt"/>
              <a:buAutoNum type="arabicPeriod"/>
            </a:pPr>
            <a:r>
              <a:rPr lang="sl-SI" sz="1800" b="1" dirty="0">
                <a:effectLst/>
                <a:latin typeface="Trebuchet MS" panose="020B0603020202020204" pitchFamily="34" charset="0"/>
                <a:cs typeface="Arial" panose="020B0604020202020204" pitchFamily="34" charset="0"/>
              </a:rPr>
              <a:t>SIST EN 12767:2019/oprA1:2024</a:t>
            </a:r>
            <a:endParaRPr lang="en-GB" sz="1800" b="1" dirty="0">
              <a:effectLst/>
              <a:latin typeface="Trebuchet MS" panose="020B0603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9047B79A-A74C-41DC-8CB6-ABB72062BDD3}"/>
              </a:ext>
            </a:extLst>
          </p:cNvPr>
          <p:cNvPicPr>
            <a:picLocks noChangeAspect="1"/>
          </p:cNvPicPr>
          <p:nvPr/>
        </p:nvPicPr>
        <p:blipFill rotWithShape="1">
          <a:blip r:embed="rId4"/>
          <a:srcRect t="60103" r="27174"/>
          <a:stretch/>
        </p:blipFill>
        <p:spPr>
          <a:xfrm>
            <a:off x="1118503" y="2321583"/>
            <a:ext cx="5023547" cy="1734369"/>
          </a:xfrm>
          <a:prstGeom prst="rect">
            <a:avLst/>
          </a:prstGeom>
        </p:spPr>
      </p:pic>
      <p:pic>
        <p:nvPicPr>
          <p:cNvPr id="15" name="Picture 14">
            <a:extLst>
              <a:ext uri="{FF2B5EF4-FFF2-40B4-BE49-F238E27FC236}">
                <a16:creationId xmlns:a16="http://schemas.microsoft.com/office/drawing/2014/main" id="{0CB14C53-FE05-4036-9FE2-30984CB571AF}"/>
              </a:ext>
            </a:extLst>
          </p:cNvPr>
          <p:cNvPicPr>
            <a:picLocks noChangeAspect="1"/>
          </p:cNvPicPr>
          <p:nvPr/>
        </p:nvPicPr>
        <p:blipFill rotWithShape="1">
          <a:blip r:embed="rId3"/>
          <a:srcRect t="50000"/>
          <a:stretch/>
        </p:blipFill>
        <p:spPr>
          <a:xfrm>
            <a:off x="7356803" y="4883109"/>
            <a:ext cx="2610214" cy="371527"/>
          </a:xfrm>
          <a:prstGeom prst="rect">
            <a:avLst/>
          </a:prstGeom>
        </p:spPr>
      </p:pic>
      <p:sp>
        <p:nvSpPr>
          <p:cNvPr id="3" name="Rectangle 2">
            <a:extLst>
              <a:ext uri="{FF2B5EF4-FFF2-40B4-BE49-F238E27FC236}">
                <a16:creationId xmlns:a16="http://schemas.microsoft.com/office/drawing/2014/main" id="{6F278E22-B2F1-4573-A4EE-B2B711B9C3DA}"/>
              </a:ext>
            </a:extLst>
          </p:cNvPr>
          <p:cNvSpPr/>
          <p:nvPr/>
        </p:nvSpPr>
        <p:spPr>
          <a:xfrm>
            <a:off x="7659692" y="4883110"/>
            <a:ext cx="385004" cy="304966"/>
          </a:xfrm>
          <a:prstGeom prst="rect">
            <a:avLst/>
          </a:prstGeom>
          <a:solidFill>
            <a:schemeClr val="accent1">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7" name="Straight Arrow Connector 6">
            <a:extLst>
              <a:ext uri="{FF2B5EF4-FFF2-40B4-BE49-F238E27FC236}">
                <a16:creationId xmlns:a16="http://schemas.microsoft.com/office/drawing/2014/main" id="{18E0C439-E7B1-421D-BE4F-47A252DA1587}"/>
              </a:ext>
            </a:extLst>
          </p:cNvPr>
          <p:cNvCxnSpPr>
            <a:cxnSpLocks/>
            <a:endCxn id="3" idx="0"/>
          </p:cNvCxnSpPr>
          <p:nvPr/>
        </p:nvCxnSpPr>
        <p:spPr>
          <a:xfrm>
            <a:off x="5200650" y="2854913"/>
            <a:ext cx="2651544" cy="20281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3EC54C88-52AB-48C7-98E7-D849B97A6D0D}"/>
              </a:ext>
            </a:extLst>
          </p:cNvPr>
          <p:cNvSpPr/>
          <p:nvPr/>
        </p:nvSpPr>
        <p:spPr>
          <a:xfrm>
            <a:off x="8092195" y="4883110"/>
            <a:ext cx="323376" cy="304966"/>
          </a:xfrm>
          <a:prstGeom prst="rect">
            <a:avLst/>
          </a:prstGeom>
          <a:solidFill>
            <a:schemeClr val="accent1">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12" name="Straight Arrow Connector 11">
            <a:extLst>
              <a:ext uri="{FF2B5EF4-FFF2-40B4-BE49-F238E27FC236}">
                <a16:creationId xmlns:a16="http://schemas.microsoft.com/office/drawing/2014/main" id="{C9A245EC-BACE-4314-8293-F7745D7772E5}"/>
              </a:ext>
            </a:extLst>
          </p:cNvPr>
          <p:cNvCxnSpPr>
            <a:cxnSpLocks/>
            <a:endCxn id="11" idx="0"/>
          </p:cNvCxnSpPr>
          <p:nvPr/>
        </p:nvCxnSpPr>
        <p:spPr>
          <a:xfrm>
            <a:off x="4663867" y="3054350"/>
            <a:ext cx="3590016" cy="18287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E7823BF3-1245-403C-A0C4-C5C14D6FDA36}"/>
              </a:ext>
            </a:extLst>
          </p:cNvPr>
          <p:cNvSpPr/>
          <p:nvPr/>
        </p:nvSpPr>
        <p:spPr>
          <a:xfrm>
            <a:off x="8441762" y="4883110"/>
            <a:ext cx="179952" cy="304966"/>
          </a:xfrm>
          <a:prstGeom prst="rect">
            <a:avLst/>
          </a:prstGeom>
          <a:solidFill>
            <a:schemeClr val="accent1">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16" name="Straight Arrow Connector 15">
            <a:extLst>
              <a:ext uri="{FF2B5EF4-FFF2-40B4-BE49-F238E27FC236}">
                <a16:creationId xmlns:a16="http://schemas.microsoft.com/office/drawing/2014/main" id="{A8B85BDB-BC79-4716-BDC5-95E8EC5915A6}"/>
              </a:ext>
            </a:extLst>
          </p:cNvPr>
          <p:cNvCxnSpPr>
            <a:cxnSpLocks/>
            <a:endCxn id="14" idx="0"/>
          </p:cNvCxnSpPr>
          <p:nvPr/>
        </p:nvCxnSpPr>
        <p:spPr>
          <a:xfrm>
            <a:off x="4798961" y="3256813"/>
            <a:ext cx="3732777" cy="16262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DACD056E-386B-490F-9E70-E03458B04277}"/>
              </a:ext>
            </a:extLst>
          </p:cNvPr>
          <p:cNvSpPr/>
          <p:nvPr/>
        </p:nvSpPr>
        <p:spPr>
          <a:xfrm>
            <a:off x="8647906" y="4883110"/>
            <a:ext cx="173832" cy="304966"/>
          </a:xfrm>
          <a:prstGeom prst="rect">
            <a:avLst/>
          </a:prstGeom>
          <a:solidFill>
            <a:schemeClr val="accent1">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18" name="Straight Arrow Connector 17">
            <a:extLst>
              <a:ext uri="{FF2B5EF4-FFF2-40B4-BE49-F238E27FC236}">
                <a16:creationId xmlns:a16="http://schemas.microsoft.com/office/drawing/2014/main" id="{243127A1-1FEB-41F2-A716-13C2F2BBCDC0}"/>
              </a:ext>
            </a:extLst>
          </p:cNvPr>
          <p:cNvCxnSpPr>
            <a:cxnSpLocks/>
            <a:endCxn id="17" idx="0"/>
          </p:cNvCxnSpPr>
          <p:nvPr/>
        </p:nvCxnSpPr>
        <p:spPr>
          <a:xfrm>
            <a:off x="4637675" y="3429000"/>
            <a:ext cx="4097147" cy="14541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6FBB425C-0DD2-4E29-9524-9E6E791F827E}"/>
              </a:ext>
            </a:extLst>
          </p:cNvPr>
          <p:cNvSpPr/>
          <p:nvPr/>
        </p:nvSpPr>
        <p:spPr>
          <a:xfrm>
            <a:off x="8869869" y="4883027"/>
            <a:ext cx="247236" cy="304966"/>
          </a:xfrm>
          <a:prstGeom prst="rect">
            <a:avLst/>
          </a:prstGeom>
          <a:solidFill>
            <a:schemeClr val="accent1">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23" name="Straight Arrow Connector 22">
            <a:extLst>
              <a:ext uri="{FF2B5EF4-FFF2-40B4-BE49-F238E27FC236}">
                <a16:creationId xmlns:a16="http://schemas.microsoft.com/office/drawing/2014/main" id="{F3A9BE01-8594-455A-818F-121A76BAF863}"/>
              </a:ext>
            </a:extLst>
          </p:cNvPr>
          <p:cNvCxnSpPr>
            <a:cxnSpLocks/>
            <a:endCxn id="22" idx="0"/>
          </p:cNvCxnSpPr>
          <p:nvPr/>
        </p:nvCxnSpPr>
        <p:spPr>
          <a:xfrm>
            <a:off x="4682793" y="3587750"/>
            <a:ext cx="4310694" cy="12952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C4AC0A6F-E646-443C-B0E9-E13F26383DEF}"/>
              </a:ext>
            </a:extLst>
          </p:cNvPr>
          <p:cNvSpPr/>
          <p:nvPr/>
        </p:nvSpPr>
        <p:spPr>
          <a:xfrm>
            <a:off x="9185988" y="4883110"/>
            <a:ext cx="332805" cy="304966"/>
          </a:xfrm>
          <a:prstGeom prst="rect">
            <a:avLst/>
          </a:prstGeom>
          <a:solidFill>
            <a:schemeClr val="accent1">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25" name="Straight Arrow Connector 24">
            <a:extLst>
              <a:ext uri="{FF2B5EF4-FFF2-40B4-BE49-F238E27FC236}">
                <a16:creationId xmlns:a16="http://schemas.microsoft.com/office/drawing/2014/main" id="{00EF62E2-4A79-411C-9153-57229657BE3B}"/>
              </a:ext>
            </a:extLst>
          </p:cNvPr>
          <p:cNvCxnSpPr>
            <a:cxnSpLocks/>
            <a:endCxn id="24" idx="0"/>
          </p:cNvCxnSpPr>
          <p:nvPr/>
        </p:nvCxnSpPr>
        <p:spPr>
          <a:xfrm>
            <a:off x="5174458" y="3778250"/>
            <a:ext cx="4177933" cy="11048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DA097D93-1D88-4794-BB6C-803D3F2D4C05}"/>
              </a:ext>
            </a:extLst>
          </p:cNvPr>
          <p:cNvSpPr/>
          <p:nvPr/>
        </p:nvSpPr>
        <p:spPr>
          <a:xfrm>
            <a:off x="9574125" y="4883110"/>
            <a:ext cx="153763" cy="304966"/>
          </a:xfrm>
          <a:prstGeom prst="rect">
            <a:avLst/>
          </a:prstGeom>
          <a:solidFill>
            <a:schemeClr val="accent1">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27" name="Straight Arrow Connector 26">
            <a:extLst>
              <a:ext uri="{FF2B5EF4-FFF2-40B4-BE49-F238E27FC236}">
                <a16:creationId xmlns:a16="http://schemas.microsoft.com/office/drawing/2014/main" id="{F1D093A7-FFB3-435D-B119-5F9B56D69DFF}"/>
              </a:ext>
            </a:extLst>
          </p:cNvPr>
          <p:cNvCxnSpPr>
            <a:cxnSpLocks/>
            <a:endCxn id="26" idx="0"/>
          </p:cNvCxnSpPr>
          <p:nvPr/>
        </p:nvCxnSpPr>
        <p:spPr>
          <a:xfrm>
            <a:off x="4981956" y="3937000"/>
            <a:ext cx="4669051" cy="9461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337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par>
                                <p:cTn id="46" presetID="10"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par>
                                <p:cTn id="54" presetID="10" presetClass="entr" presetSubtype="0" fill="hold"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4" grpId="0" animBg="1"/>
      <p:bldP spid="17" grpId="0" animBg="1"/>
      <p:bldP spid="22" grpId="0" animBg="1"/>
      <p:bldP spid="24" grpId="0" animBg="1"/>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Evropski</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trg</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proizvajalcev</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opreme</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po EN 12767</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58B5887D-A80F-4758-A90E-FEA924E71993}"/>
              </a:ext>
            </a:extLst>
          </p:cNvPr>
          <p:cNvSpPr>
            <a:spLocks noGrp="1"/>
          </p:cNvSpPr>
          <p:nvPr>
            <p:ph idx="1"/>
          </p:nvPr>
        </p:nvSpPr>
        <p:spPr>
          <a:xfrm>
            <a:off x="917933" y="1510664"/>
            <a:ext cx="9620527" cy="1636396"/>
          </a:xfrm>
        </p:spPr>
        <p:txBody>
          <a:bodyPr numCol="1" spcCol="720000"/>
          <a:lstStyle/>
          <a:p>
            <a:pPr marL="742950" lvl="1" indent="-285750" algn="just">
              <a:lnSpc>
                <a:spcPct val="115000"/>
              </a:lnSpc>
              <a:spcBef>
                <a:spcPts val="1200"/>
              </a:spcBef>
              <a:spcAft>
                <a:spcPts val="300"/>
              </a:spcAft>
              <a:buFont typeface="+mj-lt"/>
              <a:buAutoNum type="arabicPeriod"/>
            </a:pPr>
            <a:r>
              <a:rPr lang="en-GB" b="1" u="sng" dirty="0" err="1">
                <a:latin typeface="Trebuchet MS" panose="020B0603020202020204" pitchFamily="34" charset="0"/>
                <a:cs typeface="Arial" panose="020B0604020202020204" pitchFamily="34" charset="0"/>
              </a:rPr>
              <a:t>ZIPpole</a:t>
            </a:r>
            <a:r>
              <a:rPr lang="sl-SI" sz="1800" b="1" u="sng" dirty="0">
                <a:effectLst/>
                <a:latin typeface="Trebuchet MS" panose="020B0603020202020204" pitchFamily="34" charset="0"/>
                <a:cs typeface="Times New Roman" panose="02020603050405020304" pitchFamily="18" charset="0"/>
              </a:rPr>
              <a:t>, </a:t>
            </a:r>
            <a:r>
              <a:rPr lang="en-GB" sz="1800" b="1" u="sng" dirty="0" err="1">
                <a:effectLst/>
                <a:latin typeface="Trebuchet MS" panose="020B0603020202020204" pitchFamily="34" charset="0"/>
                <a:cs typeface="Times New Roman" panose="02020603050405020304" pitchFamily="18" charset="0"/>
              </a:rPr>
              <a:t>Belgija</a:t>
            </a:r>
            <a:endParaRPr lang="en-SI" sz="1800" b="1" dirty="0">
              <a:effectLst/>
              <a:latin typeface="Trebuchet MS" panose="020B0603020202020204" pitchFamily="34" charset="0"/>
              <a:cs typeface="Arial" panose="020B0604020202020204" pitchFamily="34" charset="0"/>
            </a:endParaRPr>
          </a:p>
          <a:p>
            <a:pPr marL="742950" lvl="1" indent="-285750" algn="just">
              <a:lnSpc>
                <a:spcPct val="115000"/>
              </a:lnSpc>
              <a:spcBef>
                <a:spcPts val="1200"/>
              </a:spcBef>
              <a:spcAft>
                <a:spcPts val="300"/>
              </a:spcAft>
              <a:buFont typeface="+mj-lt"/>
              <a:buAutoNum type="arabicPeriod"/>
            </a:pPr>
            <a:endParaRPr lang="en-SI" sz="1800" b="1" dirty="0">
              <a:effectLst/>
              <a:latin typeface="Trebuchet MS" panose="020B0603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E920D066-5994-411D-80CE-AA6C9FEDB2A6}"/>
              </a:ext>
            </a:extLst>
          </p:cNvPr>
          <p:cNvPicPr/>
          <p:nvPr/>
        </p:nvPicPr>
        <p:blipFill>
          <a:blip r:embed="rId3"/>
          <a:stretch>
            <a:fillRect/>
          </a:stretch>
        </p:blipFill>
        <p:spPr>
          <a:xfrm>
            <a:off x="538331" y="2041640"/>
            <a:ext cx="5351145" cy="3266440"/>
          </a:xfrm>
          <a:prstGeom prst="rect">
            <a:avLst/>
          </a:prstGeom>
        </p:spPr>
      </p:pic>
      <p:pic>
        <p:nvPicPr>
          <p:cNvPr id="7" name="Picture 6">
            <a:extLst>
              <a:ext uri="{FF2B5EF4-FFF2-40B4-BE49-F238E27FC236}">
                <a16:creationId xmlns:a16="http://schemas.microsoft.com/office/drawing/2014/main" id="{6E0D747C-347F-44A7-B4CE-855FFC932183}"/>
              </a:ext>
            </a:extLst>
          </p:cNvPr>
          <p:cNvPicPr/>
          <p:nvPr/>
        </p:nvPicPr>
        <p:blipFill>
          <a:blip r:embed="rId4"/>
          <a:stretch>
            <a:fillRect/>
          </a:stretch>
        </p:blipFill>
        <p:spPr>
          <a:xfrm>
            <a:off x="5987161" y="1803064"/>
            <a:ext cx="6120765" cy="3175635"/>
          </a:xfrm>
          <a:prstGeom prst="rect">
            <a:avLst/>
          </a:prstGeom>
        </p:spPr>
      </p:pic>
      <p:pic>
        <p:nvPicPr>
          <p:cNvPr id="8" name="Picture 7">
            <a:extLst>
              <a:ext uri="{FF2B5EF4-FFF2-40B4-BE49-F238E27FC236}">
                <a16:creationId xmlns:a16="http://schemas.microsoft.com/office/drawing/2014/main" id="{574601A3-E7F7-4A65-ABF0-D4E609AEF243}"/>
              </a:ext>
            </a:extLst>
          </p:cNvPr>
          <p:cNvPicPr/>
          <p:nvPr/>
        </p:nvPicPr>
        <p:blipFill>
          <a:blip r:embed="rId5"/>
          <a:stretch>
            <a:fillRect/>
          </a:stretch>
        </p:blipFill>
        <p:spPr>
          <a:xfrm>
            <a:off x="5990146" y="1981012"/>
            <a:ext cx="3555365" cy="3005455"/>
          </a:xfrm>
          <a:prstGeom prst="rect">
            <a:avLst/>
          </a:prstGeom>
        </p:spPr>
      </p:pic>
    </p:spTree>
    <p:extLst>
      <p:ext uri="{BB962C8B-B14F-4D97-AF65-F5344CB8AC3E}">
        <p14:creationId xmlns:p14="http://schemas.microsoft.com/office/powerpoint/2010/main" val="17680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58B5887D-A80F-4758-A90E-FEA924E71993}"/>
              </a:ext>
            </a:extLst>
          </p:cNvPr>
          <p:cNvSpPr>
            <a:spLocks noGrp="1"/>
          </p:cNvSpPr>
          <p:nvPr>
            <p:ph idx="1"/>
          </p:nvPr>
        </p:nvSpPr>
        <p:spPr>
          <a:xfrm>
            <a:off x="917933" y="1510664"/>
            <a:ext cx="9620527" cy="1636396"/>
          </a:xfrm>
        </p:spPr>
        <p:txBody>
          <a:bodyPr numCol="1" spcCol="720000"/>
          <a:lstStyle/>
          <a:p>
            <a:pPr marL="457200" lvl="1" indent="0" algn="just">
              <a:lnSpc>
                <a:spcPct val="115000"/>
              </a:lnSpc>
              <a:spcBef>
                <a:spcPts val="1200"/>
              </a:spcBef>
              <a:spcAft>
                <a:spcPts val="300"/>
              </a:spcAft>
              <a:buNone/>
            </a:pPr>
            <a:r>
              <a:rPr lang="en-GB" sz="1800" b="1" u="sng" dirty="0">
                <a:effectLst/>
                <a:latin typeface="Trebuchet MS" panose="020B0603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2. </a:t>
            </a:r>
            <a:r>
              <a:rPr lang="sl-SI" sz="1800" b="1" u="sng" dirty="0" err="1">
                <a:effectLst/>
                <a:latin typeface="Trebuchet MS" panose="020B0603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Lattix</a:t>
            </a:r>
            <a:r>
              <a:rPr lang="sl-SI" sz="1800" b="1" u="sng" dirty="0">
                <a:effectLst/>
                <a:latin typeface="Trebuchet MS" panose="020B0603020202020204" pitchFamily="34" charset="0"/>
                <a:cs typeface="Times New Roman" panose="02020603050405020304" pitchFamily="18" charset="0"/>
              </a:rPr>
              <a:t>, Švedska</a:t>
            </a:r>
            <a:endParaRPr lang="en-SI" sz="1800" b="1" dirty="0">
              <a:effectLst/>
              <a:latin typeface="Trebuchet MS" panose="020B0603020202020204" pitchFamily="34" charset="0"/>
              <a:cs typeface="Arial" panose="020B0604020202020204" pitchFamily="34" charset="0"/>
            </a:endParaRPr>
          </a:p>
          <a:p>
            <a:pPr marL="742950" lvl="1" indent="-285750" algn="just">
              <a:lnSpc>
                <a:spcPct val="115000"/>
              </a:lnSpc>
              <a:spcBef>
                <a:spcPts val="1200"/>
              </a:spcBef>
              <a:spcAft>
                <a:spcPts val="300"/>
              </a:spcAft>
              <a:buFont typeface="+mj-lt"/>
              <a:buAutoNum type="arabicPeriod"/>
            </a:pPr>
            <a:endParaRPr lang="en-SI" sz="1800" b="1" dirty="0">
              <a:effectLst/>
              <a:latin typeface="Trebuchet MS" panose="020B0603020202020204" pitchFamily="34" charset="0"/>
              <a:cs typeface="Arial" panose="020B0604020202020204" pitchFamily="34" charset="0"/>
            </a:endParaRPr>
          </a:p>
          <a:p>
            <a:pPr marL="742950" lvl="1" indent="-285750" algn="just">
              <a:lnSpc>
                <a:spcPct val="115000"/>
              </a:lnSpc>
              <a:spcBef>
                <a:spcPts val="1200"/>
              </a:spcBef>
              <a:spcAft>
                <a:spcPts val="300"/>
              </a:spcAft>
              <a:buFont typeface="+mj-lt"/>
              <a:buAutoNum type="arabicPeriod"/>
            </a:pPr>
            <a:endParaRPr lang="en-SI" sz="1800" b="1" dirty="0">
              <a:effectLst/>
              <a:latin typeface="Trebuchet MS" panose="020B0603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EBD579EF-2FB1-444B-9209-19167C510B54}"/>
              </a:ext>
            </a:extLst>
          </p:cNvPr>
          <p:cNvPicPr/>
          <p:nvPr/>
        </p:nvPicPr>
        <p:blipFill rotWithShape="1">
          <a:blip r:embed="rId4"/>
          <a:srcRect t="47085"/>
          <a:stretch/>
        </p:blipFill>
        <p:spPr>
          <a:xfrm>
            <a:off x="6096000" y="1434472"/>
            <a:ext cx="5963285" cy="4465855"/>
          </a:xfrm>
          <a:prstGeom prst="rect">
            <a:avLst/>
          </a:prstGeom>
        </p:spPr>
      </p:pic>
      <p:pic>
        <p:nvPicPr>
          <p:cNvPr id="7" name="Picture 6">
            <a:extLst>
              <a:ext uri="{FF2B5EF4-FFF2-40B4-BE49-F238E27FC236}">
                <a16:creationId xmlns:a16="http://schemas.microsoft.com/office/drawing/2014/main" id="{21CBB9D2-74F7-4F28-9D68-8AD1536F97B4}"/>
              </a:ext>
            </a:extLst>
          </p:cNvPr>
          <p:cNvPicPr/>
          <p:nvPr/>
        </p:nvPicPr>
        <p:blipFill rotWithShape="1">
          <a:blip r:embed="rId4"/>
          <a:srcRect b="51580"/>
          <a:stretch/>
        </p:blipFill>
        <p:spPr>
          <a:xfrm>
            <a:off x="300942" y="1813835"/>
            <a:ext cx="5569746" cy="4086488"/>
          </a:xfrm>
          <a:prstGeom prst="rect">
            <a:avLst/>
          </a:prstGeom>
        </p:spPr>
      </p:pic>
      <p:sp>
        <p:nvSpPr>
          <p:cNvPr id="3" name="Rectangle 2">
            <a:extLst>
              <a:ext uri="{FF2B5EF4-FFF2-40B4-BE49-F238E27FC236}">
                <a16:creationId xmlns:a16="http://schemas.microsoft.com/office/drawing/2014/main" id="{BC8DF572-6832-4D44-8C97-0665E4E36D3D}"/>
              </a:ext>
            </a:extLst>
          </p:cNvPr>
          <p:cNvSpPr/>
          <p:nvPr/>
        </p:nvSpPr>
        <p:spPr>
          <a:xfrm>
            <a:off x="2199190" y="1944547"/>
            <a:ext cx="1504709" cy="1921397"/>
          </a:xfrm>
          <a:prstGeom prst="rect">
            <a:avLst/>
          </a:prstGeom>
          <a:solidFill>
            <a:schemeClr val="accent1">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a:p>
            <a:pPr algn="ctr"/>
            <a:endParaRPr lang="en-GB" sz="1200" dirty="0"/>
          </a:p>
          <a:p>
            <a:pPr algn="ctr"/>
            <a:r>
              <a:rPr lang="sl-SI" sz="1200" dirty="0">
                <a:solidFill>
                  <a:schemeClr val="tx1"/>
                </a:solidFill>
              </a:rPr>
              <a:t>100-NE-B-R-SE-MD-0</a:t>
            </a:r>
            <a:endParaRPr lang="en-SI" sz="1200" dirty="0">
              <a:solidFill>
                <a:schemeClr val="tx1"/>
              </a:solidFill>
            </a:endParaRPr>
          </a:p>
        </p:txBody>
      </p:sp>
      <p:sp>
        <p:nvSpPr>
          <p:cNvPr id="10" name="Rectangle 9">
            <a:extLst>
              <a:ext uri="{FF2B5EF4-FFF2-40B4-BE49-F238E27FC236}">
                <a16:creationId xmlns:a16="http://schemas.microsoft.com/office/drawing/2014/main" id="{A609FF70-A7E2-41A1-B47C-4F1B9A2CCE5C}"/>
              </a:ext>
            </a:extLst>
          </p:cNvPr>
          <p:cNvSpPr/>
          <p:nvPr/>
        </p:nvSpPr>
        <p:spPr>
          <a:xfrm>
            <a:off x="2199189" y="3922435"/>
            <a:ext cx="1504709" cy="1921397"/>
          </a:xfrm>
          <a:prstGeom prst="rect">
            <a:avLst/>
          </a:prstGeom>
          <a:solidFill>
            <a:schemeClr val="accent1">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r>
              <a:rPr lang="sl-SI" sz="1200" dirty="0">
                <a:solidFill>
                  <a:schemeClr val="tx1"/>
                </a:solidFill>
              </a:rPr>
              <a:t>100-NE-C-R-SE-MD-0</a:t>
            </a:r>
            <a:endParaRPr lang="en-SI" sz="1200" dirty="0"/>
          </a:p>
        </p:txBody>
      </p:sp>
      <p:sp>
        <p:nvSpPr>
          <p:cNvPr id="11" name="Rectangle 10">
            <a:extLst>
              <a:ext uri="{FF2B5EF4-FFF2-40B4-BE49-F238E27FC236}">
                <a16:creationId xmlns:a16="http://schemas.microsoft.com/office/drawing/2014/main" id="{70A7A7BD-78FE-4697-8FEF-67DCB350FB6B}"/>
              </a:ext>
            </a:extLst>
          </p:cNvPr>
          <p:cNvSpPr/>
          <p:nvPr/>
        </p:nvSpPr>
        <p:spPr>
          <a:xfrm>
            <a:off x="8325287" y="1705627"/>
            <a:ext cx="1504709" cy="1921397"/>
          </a:xfrm>
          <a:prstGeom prst="rect">
            <a:avLst/>
          </a:prstGeom>
          <a:solidFill>
            <a:schemeClr val="accent1">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GB" sz="1200" dirty="0">
              <a:solidFill>
                <a:schemeClr val="tx1"/>
              </a:solidFill>
            </a:endParaRPr>
          </a:p>
          <a:p>
            <a:pPr algn="ctr"/>
            <a:endParaRPr lang="en-SI" sz="1200" dirty="0">
              <a:solidFill>
                <a:schemeClr val="tx1"/>
              </a:solidFill>
            </a:endParaRPr>
          </a:p>
        </p:txBody>
      </p:sp>
      <p:sp>
        <p:nvSpPr>
          <p:cNvPr id="12" name="Title 1">
            <a:extLst>
              <a:ext uri="{FF2B5EF4-FFF2-40B4-BE49-F238E27FC236}">
                <a16:creationId xmlns:a16="http://schemas.microsoft.com/office/drawing/2014/main" id="{BC5ECB61-2293-49E4-9ED5-EDF079FA1114}"/>
              </a:ext>
            </a:extLst>
          </p:cNvPr>
          <p:cNvSpPr txBox="1">
            <a:spLocks/>
          </p:cNvSpPr>
          <p:nvPr/>
        </p:nvSpPr>
        <p:spPr>
          <a:xfrm>
            <a:off x="1070817" y="854656"/>
            <a:ext cx="8586835" cy="511246"/>
          </a:xfrm>
          <a:prstGeom prst="rect">
            <a:avLst/>
          </a:prstGeom>
        </p:spPr>
        <p:txBody>
          <a:bodyPr vert="horz" lIns="0" tIns="0" rIns="0" bIns="0" rtlCol="0" anchor="t">
            <a:noAutofit/>
          </a:bodyPr>
          <a:lstStyle>
            <a:lvl1pPr algn="l" defTabSz="914400" rtl="0" eaLnBrk="1" latinLnBrk="0" hangingPunct="1">
              <a:lnSpc>
                <a:spcPct val="80000"/>
              </a:lnSpc>
              <a:spcBef>
                <a:spcPct val="0"/>
              </a:spcBef>
              <a:buNone/>
              <a:defRPr sz="2800" b="0" i="1" kern="1200">
                <a:solidFill>
                  <a:schemeClr val="tx1"/>
                </a:solidFill>
                <a:latin typeface="Times New Roman" panose="02020603050405020304" pitchFamily="18" charset="0"/>
                <a:ea typeface="+mj-ea"/>
                <a:cs typeface="Times New Roman" panose="02020603050405020304" pitchFamily="18" charset="0"/>
              </a:defRPr>
            </a:lvl1pPr>
          </a:lstStyle>
          <a:p>
            <a:pPr>
              <a:lnSpc>
                <a:spcPct val="150000"/>
              </a:lnSpc>
              <a:spcAft>
                <a:spcPts val="600"/>
              </a:spcAft>
            </a:pPr>
            <a:r>
              <a:rPr lang="en-GB" sz="1800" b="1" dirty="0" err="1">
                <a:latin typeface="Trebuchet MS" panose="020B0603020202020204" pitchFamily="34" charset="0"/>
                <a:ea typeface="Times New Roman" panose="02020603050405020304" pitchFamily="18" charset="0"/>
              </a:rPr>
              <a:t>Evropski</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trg</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proizvajalcev</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opreme</a:t>
            </a:r>
            <a:r>
              <a:rPr lang="en-GB" sz="1800" b="1" dirty="0">
                <a:latin typeface="Trebuchet MS" panose="020B0603020202020204" pitchFamily="34" charset="0"/>
                <a:ea typeface="Times New Roman" panose="02020603050405020304" pitchFamily="18" charset="0"/>
              </a:rPr>
              <a:t> po EN 12767</a:t>
            </a:r>
            <a:endParaRPr lang="en-SI" sz="1800" dirty="0">
              <a:latin typeface="Trebuchet MS" panose="020B0603020202020204" pitchFamily="34" charset="0"/>
              <a:ea typeface="Times New Roman" panose="02020603050405020304" pitchFamily="18" charset="0"/>
            </a:endParaRPr>
          </a:p>
        </p:txBody>
      </p:sp>
    </p:spTree>
    <p:extLst>
      <p:ext uri="{BB962C8B-B14F-4D97-AF65-F5344CB8AC3E}">
        <p14:creationId xmlns:p14="http://schemas.microsoft.com/office/powerpoint/2010/main" val="86115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58B5887D-A80F-4758-A90E-FEA924E71993}"/>
              </a:ext>
            </a:extLst>
          </p:cNvPr>
          <p:cNvSpPr>
            <a:spLocks noGrp="1"/>
          </p:cNvSpPr>
          <p:nvPr>
            <p:ph idx="1"/>
          </p:nvPr>
        </p:nvSpPr>
        <p:spPr>
          <a:xfrm>
            <a:off x="917933" y="1510664"/>
            <a:ext cx="9620527" cy="1636396"/>
          </a:xfrm>
        </p:spPr>
        <p:txBody>
          <a:bodyPr numCol="1" spcCol="720000"/>
          <a:lstStyle/>
          <a:p>
            <a:pPr marL="457200" lvl="1" indent="0" algn="just">
              <a:lnSpc>
                <a:spcPct val="115000"/>
              </a:lnSpc>
              <a:spcBef>
                <a:spcPts val="1200"/>
              </a:spcBef>
              <a:spcAft>
                <a:spcPts val="300"/>
              </a:spcAft>
              <a:buNone/>
            </a:pPr>
            <a:r>
              <a:rPr lang="en-GB" sz="1800" b="1" u="sng" dirty="0">
                <a:effectLst/>
                <a:latin typeface="Trebuchet MS" panose="020B0603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3. </a:t>
            </a:r>
            <a:r>
              <a:rPr lang="sl-SI" sz="1800" b="1" u="sng" dirty="0" err="1">
                <a:effectLst/>
                <a:latin typeface="Trebuchet MS" panose="020B0603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SähköJokinen</a:t>
            </a:r>
            <a:r>
              <a:rPr lang="sl-SI" sz="1800" b="1" u="sng" dirty="0">
                <a:effectLst/>
                <a:latin typeface="Trebuchet MS" panose="020B0603020202020204" pitchFamily="34" charset="0"/>
                <a:cs typeface="Times New Roman" panose="02020603050405020304" pitchFamily="18" charset="0"/>
              </a:rPr>
              <a:t>, Finska</a:t>
            </a:r>
            <a:endParaRPr lang="en-SI" sz="1800" b="1" dirty="0">
              <a:effectLst/>
              <a:latin typeface="Trebuchet MS" panose="020B0603020202020204" pitchFamily="34" charset="0"/>
              <a:cs typeface="Arial" panose="020B0604020202020204" pitchFamily="34" charset="0"/>
            </a:endParaRPr>
          </a:p>
          <a:p>
            <a:pPr marL="742950" lvl="1" indent="-285750" algn="just">
              <a:lnSpc>
                <a:spcPct val="115000"/>
              </a:lnSpc>
              <a:spcBef>
                <a:spcPts val="1200"/>
              </a:spcBef>
              <a:spcAft>
                <a:spcPts val="300"/>
              </a:spcAft>
              <a:buFont typeface="+mj-lt"/>
              <a:buAutoNum type="arabicPeriod"/>
            </a:pPr>
            <a:endParaRPr lang="en-SI" sz="1800" b="1" dirty="0">
              <a:effectLst/>
              <a:latin typeface="Trebuchet MS" panose="020B0603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54B3FAD9-50B8-4BFC-B508-D0B9681ECB4E}"/>
              </a:ext>
            </a:extLst>
          </p:cNvPr>
          <p:cNvPicPr/>
          <p:nvPr/>
        </p:nvPicPr>
        <p:blipFill rotWithShape="1">
          <a:blip r:embed="rId4"/>
          <a:srcRect t="15935"/>
          <a:stretch/>
        </p:blipFill>
        <p:spPr bwMode="auto">
          <a:xfrm>
            <a:off x="4980164" y="1365885"/>
            <a:ext cx="6120765" cy="1593850"/>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1E252F06-D164-4243-B4B5-F848B51CF626}"/>
              </a:ext>
            </a:extLst>
          </p:cNvPr>
          <p:cNvPicPr/>
          <p:nvPr/>
        </p:nvPicPr>
        <p:blipFill rotWithShape="1">
          <a:blip r:embed="rId5"/>
          <a:srcRect t="13018"/>
          <a:stretch/>
        </p:blipFill>
        <p:spPr bwMode="auto">
          <a:xfrm>
            <a:off x="4980163" y="3223251"/>
            <a:ext cx="6120765" cy="2018665"/>
          </a:xfrm>
          <a:prstGeom prst="rect">
            <a:avLst/>
          </a:prstGeom>
          <a:ln>
            <a:noFill/>
          </a:ln>
          <a:extLst>
            <a:ext uri="{53640926-AAD7-44D8-BBD7-CCE9431645EC}">
              <a14:shadowObscured xmlns:a14="http://schemas.microsoft.com/office/drawing/2010/main"/>
            </a:ext>
          </a:extLst>
        </p:spPr>
      </p:pic>
      <p:sp>
        <p:nvSpPr>
          <p:cNvPr id="10" name="Title 1">
            <a:extLst>
              <a:ext uri="{FF2B5EF4-FFF2-40B4-BE49-F238E27FC236}">
                <a16:creationId xmlns:a16="http://schemas.microsoft.com/office/drawing/2014/main" id="{2114F7A6-A5D8-432A-8417-5F0631D1AD77}"/>
              </a:ext>
            </a:extLst>
          </p:cNvPr>
          <p:cNvSpPr txBox="1">
            <a:spLocks/>
          </p:cNvSpPr>
          <p:nvPr/>
        </p:nvSpPr>
        <p:spPr>
          <a:xfrm>
            <a:off x="918417" y="702256"/>
            <a:ext cx="8586835" cy="511246"/>
          </a:xfrm>
          <a:prstGeom prst="rect">
            <a:avLst/>
          </a:prstGeom>
        </p:spPr>
        <p:txBody>
          <a:bodyPr vert="horz" lIns="0" tIns="0" rIns="0" bIns="0" rtlCol="0" anchor="t">
            <a:noAutofit/>
          </a:bodyPr>
          <a:lstStyle>
            <a:lvl1pPr algn="l" defTabSz="914400" rtl="0" eaLnBrk="1" latinLnBrk="0" hangingPunct="1">
              <a:lnSpc>
                <a:spcPct val="80000"/>
              </a:lnSpc>
              <a:spcBef>
                <a:spcPct val="0"/>
              </a:spcBef>
              <a:buNone/>
              <a:defRPr sz="2800" b="0" i="1" kern="1200">
                <a:solidFill>
                  <a:schemeClr val="tx1"/>
                </a:solidFill>
                <a:latin typeface="Times New Roman" panose="02020603050405020304" pitchFamily="18" charset="0"/>
                <a:ea typeface="+mj-ea"/>
                <a:cs typeface="Times New Roman" panose="02020603050405020304" pitchFamily="18" charset="0"/>
              </a:defRPr>
            </a:lvl1pPr>
          </a:lstStyle>
          <a:p>
            <a:pPr>
              <a:lnSpc>
                <a:spcPct val="150000"/>
              </a:lnSpc>
              <a:spcAft>
                <a:spcPts val="600"/>
              </a:spcAft>
            </a:pPr>
            <a:r>
              <a:rPr lang="en-GB" sz="1800" b="1">
                <a:latin typeface="Trebuchet MS" panose="020B0603020202020204" pitchFamily="34" charset="0"/>
                <a:ea typeface="Times New Roman" panose="02020603050405020304" pitchFamily="18" charset="0"/>
              </a:rPr>
              <a:t>Evropski trg proizvajalcev opreme po EN 12767</a:t>
            </a:r>
            <a:endParaRPr lang="en-SI" sz="1800" dirty="0">
              <a:latin typeface="Trebuchet MS" panose="020B0603020202020204" pitchFamily="34" charset="0"/>
              <a:ea typeface="Times New Roman" panose="02020603050405020304" pitchFamily="18" charset="0"/>
            </a:endParaRPr>
          </a:p>
        </p:txBody>
      </p:sp>
    </p:spTree>
    <p:extLst>
      <p:ext uri="{BB962C8B-B14F-4D97-AF65-F5344CB8AC3E}">
        <p14:creationId xmlns:p14="http://schemas.microsoft.com/office/powerpoint/2010/main" val="379256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58B5887D-A80F-4758-A90E-FEA924E71993}"/>
              </a:ext>
            </a:extLst>
          </p:cNvPr>
          <p:cNvSpPr>
            <a:spLocks noGrp="1"/>
          </p:cNvSpPr>
          <p:nvPr>
            <p:ph idx="1"/>
          </p:nvPr>
        </p:nvSpPr>
        <p:spPr>
          <a:xfrm>
            <a:off x="917933" y="1510664"/>
            <a:ext cx="9620527" cy="1636396"/>
          </a:xfrm>
        </p:spPr>
        <p:txBody>
          <a:bodyPr numCol="1" spcCol="720000"/>
          <a:lstStyle/>
          <a:p>
            <a:pPr marL="457200" lvl="1" indent="0" algn="just">
              <a:lnSpc>
                <a:spcPct val="115000"/>
              </a:lnSpc>
              <a:spcBef>
                <a:spcPts val="1200"/>
              </a:spcBef>
              <a:spcAft>
                <a:spcPts val="300"/>
              </a:spcAft>
              <a:buNone/>
            </a:pPr>
            <a:r>
              <a:rPr lang="en-GB" b="1" u="sng" dirty="0">
                <a:latin typeface="Trebuchet MS" panose="020B0603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4</a:t>
            </a:r>
            <a:r>
              <a:rPr lang="en-GB" sz="1800" b="1" u="sng" dirty="0">
                <a:effectLst/>
                <a:latin typeface="Trebuchet MS" panose="020B0603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 </a:t>
            </a:r>
            <a:r>
              <a:rPr lang="en-GB" sz="1800" b="1" u="sng" dirty="0">
                <a:effectLst/>
                <a:latin typeface="Trebuchet MS" panose="020B0603020202020204" pitchFamily="34" charset="0"/>
                <a:cs typeface="Arial" panose="020B0604020202020204" pitchFamily="34" charset="0"/>
              </a:rPr>
              <a:t>NCT</a:t>
            </a:r>
            <a:r>
              <a:rPr lang="sl-SI" sz="1800" b="1" u="sng" dirty="0">
                <a:effectLst/>
                <a:latin typeface="Trebuchet MS" panose="020B0603020202020204" pitchFamily="34" charset="0"/>
                <a:cs typeface="Times New Roman" panose="02020603050405020304" pitchFamily="18" charset="0"/>
              </a:rPr>
              <a:t>, </a:t>
            </a:r>
            <a:r>
              <a:rPr lang="en-GB" sz="1800" b="1" u="sng" dirty="0" err="1">
                <a:effectLst/>
                <a:latin typeface="Trebuchet MS" panose="020B0603020202020204" pitchFamily="34" charset="0"/>
                <a:cs typeface="Times New Roman" panose="02020603050405020304" pitchFamily="18" charset="0"/>
              </a:rPr>
              <a:t>Poljska</a:t>
            </a:r>
            <a:endParaRPr lang="en-SI" sz="1800" b="1" dirty="0">
              <a:effectLst/>
              <a:latin typeface="Trebuchet MS" panose="020B0603020202020204" pitchFamily="34" charset="0"/>
              <a:cs typeface="Arial" panose="020B0604020202020204" pitchFamily="34" charset="0"/>
            </a:endParaRPr>
          </a:p>
          <a:p>
            <a:pPr marL="742950" lvl="1" indent="-285750" algn="just">
              <a:lnSpc>
                <a:spcPct val="115000"/>
              </a:lnSpc>
              <a:spcBef>
                <a:spcPts val="1200"/>
              </a:spcBef>
              <a:spcAft>
                <a:spcPts val="300"/>
              </a:spcAft>
              <a:buFont typeface="+mj-lt"/>
              <a:buAutoNum type="arabicPeriod"/>
            </a:pPr>
            <a:endParaRPr lang="en-SI" sz="1800" b="1" dirty="0">
              <a:effectLst/>
              <a:latin typeface="Trebuchet MS" panose="020B0603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3AC6D0C2-027B-495D-819F-18BC86A6A90A}"/>
              </a:ext>
            </a:extLst>
          </p:cNvPr>
          <p:cNvSpPr txBox="1">
            <a:spLocks/>
          </p:cNvSpPr>
          <p:nvPr/>
        </p:nvSpPr>
        <p:spPr>
          <a:xfrm>
            <a:off x="918417" y="702256"/>
            <a:ext cx="8586835" cy="511246"/>
          </a:xfrm>
          <a:prstGeom prst="rect">
            <a:avLst/>
          </a:prstGeom>
        </p:spPr>
        <p:txBody>
          <a:bodyPr vert="horz" lIns="0" tIns="0" rIns="0" bIns="0" rtlCol="0" anchor="t">
            <a:noAutofit/>
          </a:bodyPr>
          <a:lstStyle>
            <a:lvl1pPr algn="l" defTabSz="914400" rtl="0" eaLnBrk="1" latinLnBrk="0" hangingPunct="1">
              <a:lnSpc>
                <a:spcPct val="80000"/>
              </a:lnSpc>
              <a:spcBef>
                <a:spcPct val="0"/>
              </a:spcBef>
              <a:buNone/>
              <a:defRPr sz="2800" b="0" i="1" kern="1200">
                <a:solidFill>
                  <a:schemeClr val="tx1"/>
                </a:solidFill>
                <a:latin typeface="Times New Roman" panose="02020603050405020304" pitchFamily="18" charset="0"/>
                <a:ea typeface="+mj-ea"/>
                <a:cs typeface="Times New Roman" panose="02020603050405020304" pitchFamily="18" charset="0"/>
              </a:defRPr>
            </a:lvl1pPr>
          </a:lstStyle>
          <a:p>
            <a:pPr>
              <a:lnSpc>
                <a:spcPct val="150000"/>
              </a:lnSpc>
              <a:spcAft>
                <a:spcPts val="600"/>
              </a:spcAft>
            </a:pPr>
            <a:r>
              <a:rPr lang="en-GB" sz="1800" b="1">
                <a:latin typeface="Trebuchet MS" panose="020B0603020202020204" pitchFamily="34" charset="0"/>
                <a:ea typeface="Times New Roman" panose="02020603050405020304" pitchFamily="18" charset="0"/>
              </a:rPr>
              <a:t>Evropski trg proizvajalcev opreme po EN 12767</a:t>
            </a:r>
            <a:endParaRPr lang="en-SI" sz="1800" dirty="0">
              <a:latin typeface="Trebuchet MS" panose="020B0603020202020204" pitchFamily="34" charset="0"/>
              <a:ea typeface="Times New Roman" panose="02020603050405020304" pitchFamily="18" charset="0"/>
            </a:endParaRPr>
          </a:p>
        </p:txBody>
      </p:sp>
      <p:pic>
        <p:nvPicPr>
          <p:cNvPr id="10" name="Picture 9">
            <a:extLst>
              <a:ext uri="{FF2B5EF4-FFF2-40B4-BE49-F238E27FC236}">
                <a16:creationId xmlns:a16="http://schemas.microsoft.com/office/drawing/2014/main" id="{73AAF615-013E-4F14-B633-7A35DDE1C89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055998" y="1213502"/>
            <a:ext cx="7166586" cy="4889862"/>
          </a:xfrm>
          <a:prstGeom prst="rect">
            <a:avLst/>
          </a:prstGeom>
          <a:noFill/>
          <a:ln>
            <a:noFill/>
          </a:ln>
        </p:spPr>
      </p:pic>
    </p:spTree>
    <p:extLst>
      <p:ext uri="{BB962C8B-B14F-4D97-AF65-F5344CB8AC3E}">
        <p14:creationId xmlns:p14="http://schemas.microsoft.com/office/powerpoint/2010/main" val="3095538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58B5887D-A80F-4758-A90E-FEA924E71993}"/>
              </a:ext>
            </a:extLst>
          </p:cNvPr>
          <p:cNvSpPr>
            <a:spLocks noGrp="1"/>
          </p:cNvSpPr>
          <p:nvPr>
            <p:ph idx="1"/>
          </p:nvPr>
        </p:nvSpPr>
        <p:spPr>
          <a:xfrm>
            <a:off x="917933" y="1510664"/>
            <a:ext cx="9620527" cy="1636396"/>
          </a:xfrm>
        </p:spPr>
        <p:txBody>
          <a:bodyPr numCol="1" spcCol="720000"/>
          <a:lstStyle/>
          <a:p>
            <a:pPr marL="457200" lvl="1" indent="0" algn="just">
              <a:lnSpc>
                <a:spcPct val="115000"/>
              </a:lnSpc>
              <a:spcBef>
                <a:spcPts val="1200"/>
              </a:spcBef>
              <a:spcAft>
                <a:spcPts val="300"/>
              </a:spcAft>
              <a:buNone/>
            </a:pPr>
            <a:r>
              <a:rPr lang="en-GB" sz="1800" b="1" u="sng" dirty="0">
                <a:effectLst/>
                <a:latin typeface="Trebuchet MS" panose="020B0603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5. </a:t>
            </a:r>
            <a:r>
              <a:rPr lang="en-GB" sz="1800" b="1" u="sng" dirty="0" err="1">
                <a:effectLst/>
                <a:latin typeface="Trebuchet MS" panose="020B0603020202020204" pitchFamily="34" charset="0"/>
                <a:cs typeface="Arial" panose="020B0604020202020204" pitchFamily="34" charset="0"/>
              </a:rPr>
              <a:t>Zincometal</a:t>
            </a:r>
            <a:r>
              <a:rPr lang="en-GB" b="1" u="sng" dirty="0">
                <a:latin typeface="Trebuchet MS" panose="020B0603020202020204" pitchFamily="34" charset="0"/>
                <a:cs typeface="Arial" panose="020B0604020202020204" pitchFamily="34" charset="0"/>
              </a:rPr>
              <a:t>, </a:t>
            </a:r>
            <a:r>
              <a:rPr lang="en-GB" b="1" u="sng" dirty="0" err="1">
                <a:latin typeface="Trebuchet MS" panose="020B0603020202020204" pitchFamily="34" charset="0"/>
                <a:cs typeface="Arial" panose="020B0604020202020204" pitchFamily="34" charset="0"/>
              </a:rPr>
              <a:t>Grčija</a:t>
            </a:r>
            <a:endParaRPr lang="en-SI" sz="1800" b="1" dirty="0">
              <a:effectLst/>
              <a:latin typeface="Trebuchet MS" panose="020B0603020202020204" pitchFamily="34" charset="0"/>
              <a:cs typeface="Arial" panose="020B0604020202020204" pitchFamily="34" charset="0"/>
            </a:endParaRPr>
          </a:p>
          <a:p>
            <a:pPr marL="742950" lvl="1" indent="-285750" algn="just">
              <a:lnSpc>
                <a:spcPct val="115000"/>
              </a:lnSpc>
              <a:spcBef>
                <a:spcPts val="1200"/>
              </a:spcBef>
              <a:spcAft>
                <a:spcPts val="300"/>
              </a:spcAft>
              <a:buFont typeface="+mj-lt"/>
              <a:buAutoNum type="arabicPeriod"/>
            </a:pPr>
            <a:endParaRPr lang="en-SI" sz="1800" b="1" dirty="0">
              <a:effectLst/>
              <a:latin typeface="Trebuchet MS" panose="020B0603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2D9CA630-5C74-4AA3-8442-5BBF216941E3}"/>
              </a:ext>
            </a:extLst>
          </p:cNvPr>
          <p:cNvSpPr txBox="1">
            <a:spLocks/>
          </p:cNvSpPr>
          <p:nvPr/>
        </p:nvSpPr>
        <p:spPr>
          <a:xfrm>
            <a:off x="918417" y="702256"/>
            <a:ext cx="8586835" cy="511246"/>
          </a:xfrm>
          <a:prstGeom prst="rect">
            <a:avLst/>
          </a:prstGeom>
        </p:spPr>
        <p:txBody>
          <a:bodyPr vert="horz" lIns="0" tIns="0" rIns="0" bIns="0" rtlCol="0" anchor="t">
            <a:noAutofit/>
          </a:bodyPr>
          <a:lstStyle>
            <a:lvl1pPr algn="l" defTabSz="914400" rtl="0" eaLnBrk="1" latinLnBrk="0" hangingPunct="1">
              <a:lnSpc>
                <a:spcPct val="80000"/>
              </a:lnSpc>
              <a:spcBef>
                <a:spcPct val="0"/>
              </a:spcBef>
              <a:buNone/>
              <a:defRPr sz="2800" b="0" i="1" kern="1200">
                <a:solidFill>
                  <a:schemeClr val="tx1"/>
                </a:solidFill>
                <a:latin typeface="Times New Roman" panose="02020603050405020304" pitchFamily="18" charset="0"/>
                <a:ea typeface="+mj-ea"/>
                <a:cs typeface="Times New Roman" panose="02020603050405020304" pitchFamily="18" charset="0"/>
              </a:defRPr>
            </a:lvl1pPr>
          </a:lstStyle>
          <a:p>
            <a:pPr>
              <a:lnSpc>
                <a:spcPct val="150000"/>
              </a:lnSpc>
              <a:spcAft>
                <a:spcPts val="600"/>
              </a:spcAft>
            </a:pPr>
            <a:r>
              <a:rPr lang="en-GB" sz="1800" b="1">
                <a:latin typeface="Trebuchet MS" panose="020B0603020202020204" pitchFamily="34" charset="0"/>
                <a:ea typeface="Times New Roman" panose="02020603050405020304" pitchFamily="18" charset="0"/>
              </a:rPr>
              <a:t>Evropski trg proizvajalcev opreme po EN 12767</a:t>
            </a:r>
            <a:endParaRPr lang="en-SI" sz="1800" dirty="0">
              <a:latin typeface="Trebuchet MS" panose="020B0603020202020204" pitchFamily="34" charset="0"/>
              <a:ea typeface="Times New Roman" panose="02020603050405020304" pitchFamily="18" charset="0"/>
            </a:endParaRPr>
          </a:p>
        </p:txBody>
      </p:sp>
      <p:pic>
        <p:nvPicPr>
          <p:cNvPr id="10" name="Picture 9">
            <a:extLst>
              <a:ext uri="{FF2B5EF4-FFF2-40B4-BE49-F238E27FC236}">
                <a16:creationId xmlns:a16="http://schemas.microsoft.com/office/drawing/2014/main" id="{95C57843-7953-4ABB-A4CF-44CD639A5D58}"/>
              </a:ext>
            </a:extLst>
          </p:cNvPr>
          <p:cNvPicPr>
            <a:picLocks noChangeAspect="1"/>
          </p:cNvPicPr>
          <p:nvPr/>
        </p:nvPicPr>
        <p:blipFill>
          <a:blip r:embed="rId4"/>
          <a:stretch>
            <a:fillRect/>
          </a:stretch>
        </p:blipFill>
        <p:spPr>
          <a:xfrm>
            <a:off x="6632294" y="1510664"/>
            <a:ext cx="4379292" cy="4362318"/>
          </a:xfrm>
          <a:prstGeom prst="rect">
            <a:avLst/>
          </a:prstGeom>
        </p:spPr>
      </p:pic>
    </p:spTree>
    <p:extLst>
      <p:ext uri="{BB962C8B-B14F-4D97-AF65-F5344CB8AC3E}">
        <p14:creationId xmlns:p14="http://schemas.microsoft.com/office/powerpoint/2010/main" val="2114160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58B5887D-A80F-4758-A90E-FEA924E71993}"/>
              </a:ext>
            </a:extLst>
          </p:cNvPr>
          <p:cNvSpPr>
            <a:spLocks noGrp="1"/>
          </p:cNvSpPr>
          <p:nvPr>
            <p:ph idx="1"/>
          </p:nvPr>
        </p:nvSpPr>
        <p:spPr>
          <a:xfrm>
            <a:off x="917933" y="1510664"/>
            <a:ext cx="9113307" cy="1636396"/>
          </a:xfrm>
        </p:spPr>
        <p:txBody>
          <a:bodyPr numCol="1" spcCol="720000"/>
          <a:lstStyle/>
          <a:p>
            <a:pPr marL="457200" lvl="1" indent="0" algn="just">
              <a:lnSpc>
                <a:spcPct val="115000"/>
              </a:lnSpc>
              <a:spcBef>
                <a:spcPts val="1200"/>
              </a:spcBef>
              <a:spcAft>
                <a:spcPts val="300"/>
              </a:spcAft>
              <a:buNone/>
            </a:pPr>
            <a:r>
              <a:rPr lang="sl-SI" dirty="0"/>
              <a:t>Ali je rešitev preprosta? </a:t>
            </a:r>
            <a:endParaRPr lang="en-GB" dirty="0"/>
          </a:p>
          <a:p>
            <a:pPr marL="457200" lvl="1" indent="0" algn="just">
              <a:lnSpc>
                <a:spcPct val="115000"/>
              </a:lnSpc>
              <a:spcBef>
                <a:spcPts val="1200"/>
              </a:spcBef>
              <a:spcAft>
                <a:spcPts val="300"/>
              </a:spcAft>
              <a:buNone/>
            </a:pPr>
            <a:r>
              <a:rPr lang="sl-SI" dirty="0"/>
              <a:t>Ali moramo vse drogove </a:t>
            </a:r>
            <a:r>
              <a:rPr lang="en-GB" dirty="0"/>
              <a:t>in </a:t>
            </a:r>
            <a:r>
              <a:rPr lang="en-GB" dirty="0" err="1"/>
              <a:t>nosilne</a:t>
            </a:r>
            <a:r>
              <a:rPr lang="en-GB" dirty="0"/>
              <a:t> </a:t>
            </a:r>
            <a:r>
              <a:rPr lang="en-GB" dirty="0" err="1"/>
              <a:t>konstrukcije</a:t>
            </a:r>
            <a:r>
              <a:rPr lang="en-GB" dirty="0"/>
              <a:t> </a:t>
            </a:r>
            <a:r>
              <a:rPr lang="sl-SI" dirty="0"/>
              <a:t>zamenjati s pasivno varnimi?</a:t>
            </a:r>
            <a:endParaRPr lang="en-GB" dirty="0"/>
          </a:p>
        </p:txBody>
      </p:sp>
      <p:sp>
        <p:nvSpPr>
          <p:cNvPr id="8" name="Title 1">
            <a:extLst>
              <a:ext uri="{FF2B5EF4-FFF2-40B4-BE49-F238E27FC236}">
                <a16:creationId xmlns:a16="http://schemas.microsoft.com/office/drawing/2014/main" id="{2D9CA630-5C74-4AA3-8442-5BBF216941E3}"/>
              </a:ext>
            </a:extLst>
          </p:cNvPr>
          <p:cNvSpPr txBox="1">
            <a:spLocks/>
          </p:cNvSpPr>
          <p:nvPr/>
        </p:nvSpPr>
        <p:spPr>
          <a:xfrm>
            <a:off x="918417" y="702256"/>
            <a:ext cx="8586835" cy="511246"/>
          </a:xfrm>
          <a:prstGeom prst="rect">
            <a:avLst/>
          </a:prstGeom>
        </p:spPr>
        <p:txBody>
          <a:bodyPr vert="horz" lIns="0" tIns="0" rIns="0" bIns="0" rtlCol="0" anchor="t">
            <a:noAutofit/>
          </a:bodyPr>
          <a:lstStyle>
            <a:lvl1pPr algn="l" defTabSz="914400" rtl="0" eaLnBrk="1" latinLnBrk="0" hangingPunct="1">
              <a:lnSpc>
                <a:spcPct val="80000"/>
              </a:lnSpc>
              <a:spcBef>
                <a:spcPct val="0"/>
              </a:spcBef>
              <a:buNone/>
              <a:defRPr sz="2800" b="0" i="1" kern="1200">
                <a:solidFill>
                  <a:schemeClr val="tx1"/>
                </a:solidFill>
                <a:latin typeface="Times New Roman" panose="02020603050405020304" pitchFamily="18" charset="0"/>
                <a:ea typeface="+mj-ea"/>
                <a:cs typeface="Times New Roman" panose="02020603050405020304" pitchFamily="18" charset="0"/>
              </a:defRPr>
            </a:lvl1pPr>
          </a:lstStyle>
          <a:p>
            <a:pPr>
              <a:lnSpc>
                <a:spcPct val="150000"/>
              </a:lnSpc>
              <a:spcAft>
                <a:spcPts val="600"/>
              </a:spcAft>
            </a:pPr>
            <a:r>
              <a:rPr lang="en-GB" sz="1800" b="1" dirty="0">
                <a:latin typeface="Trebuchet MS" panose="020B0603020202020204" pitchFamily="34" charset="0"/>
                <a:ea typeface="Times New Roman" panose="02020603050405020304" pitchFamily="18" charset="0"/>
              </a:rPr>
              <a:t>1. </a:t>
            </a:r>
            <a:r>
              <a:rPr lang="en-GB" sz="1800" b="1" dirty="0" err="1">
                <a:latin typeface="Trebuchet MS" panose="020B0603020202020204" pitchFamily="34" charset="0"/>
                <a:ea typeface="Times New Roman" panose="02020603050405020304" pitchFamily="18" charset="0"/>
              </a:rPr>
              <a:t>Vprašanje</a:t>
            </a:r>
            <a:endParaRPr lang="en-SI" sz="1800" dirty="0">
              <a:latin typeface="Trebuchet MS" panose="020B0603020202020204" pitchFamily="34" charset="0"/>
              <a:ea typeface="Times New Roman" panose="02020603050405020304" pitchFamily="18" charset="0"/>
            </a:endParaRPr>
          </a:p>
        </p:txBody>
      </p:sp>
      <p:sp>
        <p:nvSpPr>
          <p:cNvPr id="6" name="TextBox 5">
            <a:extLst>
              <a:ext uri="{FF2B5EF4-FFF2-40B4-BE49-F238E27FC236}">
                <a16:creationId xmlns:a16="http://schemas.microsoft.com/office/drawing/2014/main" id="{220621C9-D619-49DD-8F27-E452FA33B912}"/>
              </a:ext>
            </a:extLst>
          </p:cNvPr>
          <p:cNvSpPr txBox="1"/>
          <p:nvPr/>
        </p:nvSpPr>
        <p:spPr>
          <a:xfrm>
            <a:off x="1264674" y="3357285"/>
            <a:ext cx="7894320" cy="1015663"/>
          </a:xfrm>
          <a:prstGeom prst="rect">
            <a:avLst/>
          </a:prstGeom>
          <a:noFill/>
        </p:spPr>
        <p:txBody>
          <a:bodyPr wrap="square">
            <a:spAutoFit/>
          </a:bodyPr>
          <a:lstStyle/>
          <a:p>
            <a:r>
              <a:rPr lang="en-GB" sz="3000" dirty="0">
                <a:solidFill>
                  <a:srgbClr val="FF0000"/>
                </a:solidFill>
              </a:rPr>
              <a:t>Standard </a:t>
            </a:r>
            <a:r>
              <a:rPr lang="sl-SI" sz="3000" dirty="0">
                <a:solidFill>
                  <a:srgbClr val="FF0000"/>
                </a:solidFill>
              </a:rPr>
              <a:t>opredeljuje zahteve za preskušanje, ne podaja pa smernic za uporabo</a:t>
            </a:r>
            <a:r>
              <a:rPr lang="en-GB" sz="3000" dirty="0">
                <a:solidFill>
                  <a:srgbClr val="FF0000"/>
                </a:solidFill>
              </a:rPr>
              <a:t>!!</a:t>
            </a:r>
            <a:endParaRPr lang="en-SI" sz="3000" dirty="0">
              <a:solidFill>
                <a:srgbClr val="FF0000"/>
              </a:solidFill>
            </a:endParaRPr>
          </a:p>
        </p:txBody>
      </p:sp>
    </p:spTree>
    <p:extLst>
      <p:ext uri="{BB962C8B-B14F-4D97-AF65-F5344CB8AC3E}">
        <p14:creationId xmlns:p14="http://schemas.microsoft.com/office/powerpoint/2010/main" val="3422338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err="1">
                <a:latin typeface="Trebuchet MS" panose="020B0603020202020204" pitchFamily="34" charset="0"/>
                <a:ea typeface="Times New Roman" panose="02020603050405020304" pitchFamily="18" charset="0"/>
              </a:rPr>
              <a:t>Primeri</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prometnih</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nesreč</a:t>
            </a:r>
            <a:r>
              <a:rPr lang="en-GB" sz="1800" b="1" dirty="0">
                <a:latin typeface="Trebuchet MS" panose="020B0603020202020204" pitchFamily="34" charset="0"/>
                <a:ea typeface="Times New Roman" panose="02020603050405020304" pitchFamily="18" charset="0"/>
              </a:rPr>
              <a:t> z </a:t>
            </a:r>
            <a:r>
              <a:rPr lang="en-GB" sz="1800" b="1" dirty="0" err="1">
                <a:latin typeface="Trebuchet MS" panose="020B0603020202020204" pitchFamily="34" charset="0"/>
                <a:ea typeface="Times New Roman" panose="02020603050405020304" pitchFamily="18" charset="0"/>
              </a:rPr>
              <a:t>obcestno</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infrastukturo</a:t>
            </a:r>
            <a:r>
              <a:rPr lang="en-GB" sz="1800" b="1" dirty="0">
                <a:latin typeface="Trebuchet MS" panose="020B0603020202020204" pitchFamily="34" charset="0"/>
                <a:ea typeface="Times New Roman" panose="02020603050405020304" pitchFamily="18" charset="0"/>
              </a:rPr>
              <a:t> </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pic>
        <p:nvPicPr>
          <p:cNvPr id="11" name="2026-06-10 12-25-37">
            <a:hlinkClick r:id="" action="ppaction://media"/>
            <a:extLst>
              <a:ext uri="{FF2B5EF4-FFF2-40B4-BE49-F238E27FC236}">
                <a16:creationId xmlns:a16="http://schemas.microsoft.com/office/drawing/2014/main" id="{53F46224-3D24-4478-8AAD-33F24ED300F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73188" y="1365884"/>
            <a:ext cx="8896769" cy="5004433"/>
          </a:xfrm>
          <a:prstGeom prst="rect">
            <a:avLst/>
          </a:prstGeom>
        </p:spPr>
      </p:pic>
    </p:spTree>
    <p:extLst>
      <p:ext uri="{BB962C8B-B14F-4D97-AF65-F5344CB8AC3E}">
        <p14:creationId xmlns:p14="http://schemas.microsoft.com/office/powerpoint/2010/main" val="662333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6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err="1">
                <a:latin typeface="Trebuchet MS" panose="020B0603020202020204" pitchFamily="34" charset="0"/>
                <a:ea typeface="Times New Roman" panose="02020603050405020304" pitchFamily="18" charset="0"/>
              </a:rPr>
              <a:t>Primeri</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prometnih</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nesreč</a:t>
            </a:r>
            <a:r>
              <a:rPr lang="en-GB" sz="1800" b="1" dirty="0">
                <a:latin typeface="Trebuchet MS" panose="020B0603020202020204" pitchFamily="34" charset="0"/>
                <a:ea typeface="Times New Roman" panose="02020603050405020304" pitchFamily="18" charset="0"/>
              </a:rPr>
              <a:t> z </a:t>
            </a:r>
            <a:r>
              <a:rPr lang="en-GB" sz="1800" b="1" dirty="0" err="1">
                <a:latin typeface="Trebuchet MS" panose="020B0603020202020204" pitchFamily="34" charset="0"/>
                <a:ea typeface="Times New Roman" panose="02020603050405020304" pitchFamily="18" charset="0"/>
              </a:rPr>
              <a:t>obcestno</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infrastukturo</a:t>
            </a:r>
            <a:r>
              <a:rPr lang="en-GB" sz="1800" b="1" dirty="0">
                <a:latin typeface="Trebuchet MS" panose="020B0603020202020204" pitchFamily="34" charset="0"/>
                <a:ea typeface="Times New Roman" panose="02020603050405020304" pitchFamily="18" charset="0"/>
              </a:rPr>
              <a:t> </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pic>
        <p:nvPicPr>
          <p:cNvPr id="10" name="2026-06-10 12-28-01">
            <a:hlinkClick r:id="" action="ppaction://media"/>
            <a:extLst>
              <a:ext uri="{FF2B5EF4-FFF2-40B4-BE49-F238E27FC236}">
                <a16:creationId xmlns:a16="http://schemas.microsoft.com/office/drawing/2014/main" id="{6E86153D-8A20-4AFD-B0EC-847A32A7019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80059" y="1289692"/>
            <a:ext cx="8761277" cy="4928219"/>
          </a:xfrm>
          <a:prstGeom prst="rect">
            <a:avLst/>
          </a:prstGeom>
        </p:spPr>
      </p:pic>
    </p:spTree>
    <p:extLst>
      <p:ext uri="{BB962C8B-B14F-4D97-AF65-F5344CB8AC3E}">
        <p14:creationId xmlns:p14="http://schemas.microsoft.com/office/powerpoint/2010/main" val="2425535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96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err="1">
                <a:latin typeface="Trebuchet MS" panose="020B0603020202020204" pitchFamily="34" charset="0"/>
                <a:ea typeface="Times New Roman" panose="02020603050405020304" pitchFamily="18" charset="0"/>
              </a:rPr>
              <a:t>Primeri</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prometnih</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nesreč</a:t>
            </a:r>
            <a:r>
              <a:rPr lang="en-GB" sz="1800" b="1" dirty="0">
                <a:latin typeface="Trebuchet MS" panose="020B0603020202020204" pitchFamily="34" charset="0"/>
                <a:ea typeface="Times New Roman" panose="02020603050405020304" pitchFamily="18" charset="0"/>
              </a:rPr>
              <a:t> z </a:t>
            </a:r>
            <a:r>
              <a:rPr lang="en-GB" sz="1800" b="1" dirty="0" err="1">
                <a:latin typeface="Trebuchet MS" panose="020B0603020202020204" pitchFamily="34" charset="0"/>
                <a:ea typeface="Times New Roman" panose="02020603050405020304" pitchFamily="18" charset="0"/>
              </a:rPr>
              <a:t>obcestno</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infrastukturo</a:t>
            </a:r>
            <a:r>
              <a:rPr lang="en-GB" sz="1800" b="1" dirty="0">
                <a:latin typeface="Trebuchet MS" panose="020B0603020202020204" pitchFamily="34" charset="0"/>
                <a:ea typeface="Times New Roman" panose="02020603050405020304" pitchFamily="18" charset="0"/>
              </a:rPr>
              <a:t> </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pic>
        <p:nvPicPr>
          <p:cNvPr id="12" name="2026-06-10 12-23-16">
            <a:hlinkClick r:id="" action="ppaction://media"/>
            <a:extLst>
              <a:ext uri="{FF2B5EF4-FFF2-40B4-BE49-F238E27FC236}">
                <a16:creationId xmlns:a16="http://schemas.microsoft.com/office/drawing/2014/main" id="{96524E01-95D9-4607-967C-53537366286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2250" y="1365884"/>
            <a:ext cx="8747753" cy="4920611"/>
          </a:xfrm>
          <a:prstGeom prst="rect">
            <a:avLst/>
          </a:prstGeom>
        </p:spPr>
      </p:pic>
    </p:spTree>
    <p:extLst>
      <p:ext uri="{BB962C8B-B14F-4D97-AF65-F5344CB8AC3E}">
        <p14:creationId xmlns:p14="http://schemas.microsoft.com/office/powerpoint/2010/main" val="2444967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866"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err="1">
                <a:latin typeface="Trebuchet MS" panose="020B0603020202020204" pitchFamily="34" charset="0"/>
                <a:ea typeface="Times New Roman" panose="02020603050405020304" pitchFamily="18" charset="0"/>
              </a:rPr>
              <a:t>Primeri</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prometnih</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nesreč</a:t>
            </a:r>
            <a:r>
              <a:rPr lang="en-GB" sz="1800" b="1" dirty="0">
                <a:latin typeface="Trebuchet MS" panose="020B0603020202020204" pitchFamily="34" charset="0"/>
                <a:ea typeface="Times New Roman" panose="02020603050405020304" pitchFamily="18" charset="0"/>
              </a:rPr>
              <a:t> z </a:t>
            </a:r>
            <a:r>
              <a:rPr lang="en-GB" sz="1800" b="1" dirty="0" err="1">
                <a:latin typeface="Trebuchet MS" panose="020B0603020202020204" pitchFamily="34" charset="0"/>
                <a:ea typeface="Times New Roman" panose="02020603050405020304" pitchFamily="18" charset="0"/>
              </a:rPr>
              <a:t>obcestno</a:t>
            </a:r>
            <a:r>
              <a:rPr lang="en-GB" sz="1800" b="1" dirty="0">
                <a:latin typeface="Trebuchet MS" panose="020B0603020202020204" pitchFamily="34" charset="0"/>
                <a:ea typeface="Times New Roman" panose="02020603050405020304" pitchFamily="18" charset="0"/>
              </a:rPr>
              <a:t> </a:t>
            </a:r>
            <a:r>
              <a:rPr lang="en-GB" sz="1800" b="1" dirty="0" err="1">
                <a:latin typeface="Trebuchet MS" panose="020B0603020202020204" pitchFamily="34" charset="0"/>
                <a:ea typeface="Times New Roman" panose="02020603050405020304" pitchFamily="18" charset="0"/>
              </a:rPr>
              <a:t>infrastukturo</a:t>
            </a:r>
            <a:r>
              <a:rPr lang="en-GB" sz="1800" b="1" dirty="0">
                <a:latin typeface="Trebuchet MS" panose="020B0603020202020204" pitchFamily="34" charset="0"/>
                <a:ea typeface="Times New Roman" panose="02020603050405020304" pitchFamily="18" charset="0"/>
              </a:rPr>
              <a:t> </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pic>
        <p:nvPicPr>
          <p:cNvPr id="13" name="2026-06-10 12-21-49">
            <a:hlinkClick r:id="" action="ppaction://media"/>
            <a:extLst>
              <a:ext uri="{FF2B5EF4-FFF2-40B4-BE49-F238E27FC236}">
                <a16:creationId xmlns:a16="http://schemas.microsoft.com/office/drawing/2014/main" id="{09DF8B0E-1064-44FB-8ACB-30F6B9E927C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26530" y="1365884"/>
            <a:ext cx="8747757" cy="4920613"/>
          </a:xfrm>
          <a:prstGeom prst="rect">
            <a:avLst/>
          </a:prstGeom>
        </p:spPr>
      </p:pic>
    </p:spTree>
    <p:extLst>
      <p:ext uri="{BB962C8B-B14F-4D97-AF65-F5344CB8AC3E}">
        <p14:creationId xmlns:p14="http://schemas.microsoft.com/office/powerpoint/2010/main" val="306432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70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sl-SI" sz="1800" b="1" dirty="0">
                <a:latin typeface="Trebuchet MS" panose="020B0603020202020204" pitchFamily="34" charset="0"/>
                <a:ea typeface="Times New Roman" panose="02020603050405020304" pitchFamily="18" charset="0"/>
              </a:rPr>
              <a:t>Zaključki in priporočila</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A7333D2D-4B80-4CE4-96AC-09FF2E26275A}"/>
              </a:ext>
            </a:extLst>
          </p:cNvPr>
          <p:cNvPicPr>
            <a:picLocks noChangeAspect="1"/>
          </p:cNvPicPr>
          <p:nvPr/>
        </p:nvPicPr>
        <p:blipFill rotWithShape="1">
          <a:blip r:embed="rId2"/>
          <a:srcRect b="4119"/>
          <a:stretch/>
        </p:blipFill>
        <p:spPr>
          <a:xfrm>
            <a:off x="7218385" y="1332517"/>
            <a:ext cx="1006778" cy="2145144"/>
          </a:xfrm>
          <a:prstGeom prst="rect">
            <a:avLst/>
          </a:prstGeom>
        </p:spPr>
      </p:pic>
      <p:pic>
        <p:nvPicPr>
          <p:cNvPr id="8" name="Picture 7">
            <a:extLst>
              <a:ext uri="{FF2B5EF4-FFF2-40B4-BE49-F238E27FC236}">
                <a16:creationId xmlns:a16="http://schemas.microsoft.com/office/drawing/2014/main" id="{B731740C-C13D-4BB5-9352-E2814E031657}"/>
              </a:ext>
            </a:extLst>
          </p:cNvPr>
          <p:cNvPicPr>
            <a:picLocks noChangeAspect="1"/>
          </p:cNvPicPr>
          <p:nvPr/>
        </p:nvPicPr>
        <p:blipFill rotWithShape="1">
          <a:blip r:embed="rId3"/>
          <a:srcRect l="30707"/>
          <a:stretch/>
        </p:blipFill>
        <p:spPr>
          <a:xfrm>
            <a:off x="398200" y="3813641"/>
            <a:ext cx="3316263" cy="2153621"/>
          </a:xfrm>
          <a:prstGeom prst="rect">
            <a:avLst/>
          </a:prstGeom>
        </p:spPr>
      </p:pic>
      <p:pic>
        <p:nvPicPr>
          <p:cNvPr id="24" name="Picture 23">
            <a:extLst>
              <a:ext uri="{FF2B5EF4-FFF2-40B4-BE49-F238E27FC236}">
                <a16:creationId xmlns:a16="http://schemas.microsoft.com/office/drawing/2014/main" id="{24E1E08D-A164-44F3-998A-D4E8521BA3D1}"/>
              </a:ext>
            </a:extLst>
          </p:cNvPr>
          <p:cNvPicPr>
            <a:picLocks noChangeAspect="1"/>
          </p:cNvPicPr>
          <p:nvPr/>
        </p:nvPicPr>
        <p:blipFill rotWithShape="1">
          <a:blip r:embed="rId4"/>
          <a:srcRect l="19723" r="10983"/>
          <a:stretch/>
        </p:blipFill>
        <p:spPr>
          <a:xfrm>
            <a:off x="4084320" y="3836347"/>
            <a:ext cx="3316263" cy="2153621"/>
          </a:xfrm>
          <a:prstGeom prst="rect">
            <a:avLst/>
          </a:prstGeom>
        </p:spPr>
      </p:pic>
      <p:pic>
        <p:nvPicPr>
          <p:cNvPr id="28" name="Picture 27">
            <a:extLst>
              <a:ext uri="{FF2B5EF4-FFF2-40B4-BE49-F238E27FC236}">
                <a16:creationId xmlns:a16="http://schemas.microsoft.com/office/drawing/2014/main" id="{F78140B7-6504-4E75-A46D-C11245276F4D}"/>
              </a:ext>
            </a:extLst>
          </p:cNvPr>
          <p:cNvPicPr>
            <a:picLocks noChangeAspect="1"/>
          </p:cNvPicPr>
          <p:nvPr/>
        </p:nvPicPr>
        <p:blipFill rotWithShape="1">
          <a:blip r:embed="rId5"/>
          <a:srcRect l="26526"/>
          <a:stretch/>
        </p:blipFill>
        <p:spPr>
          <a:xfrm>
            <a:off x="8073684" y="3836347"/>
            <a:ext cx="3516336" cy="2153621"/>
          </a:xfrm>
          <a:prstGeom prst="rect">
            <a:avLst/>
          </a:prstGeom>
        </p:spPr>
      </p:pic>
      <p:pic>
        <p:nvPicPr>
          <p:cNvPr id="32" name="Picture 31">
            <a:extLst>
              <a:ext uri="{FF2B5EF4-FFF2-40B4-BE49-F238E27FC236}">
                <a16:creationId xmlns:a16="http://schemas.microsoft.com/office/drawing/2014/main" id="{C74F3092-8282-4062-9FB9-16232A5FD352}"/>
              </a:ext>
            </a:extLst>
          </p:cNvPr>
          <p:cNvPicPr>
            <a:picLocks noChangeAspect="1"/>
          </p:cNvPicPr>
          <p:nvPr/>
        </p:nvPicPr>
        <p:blipFill rotWithShape="1">
          <a:blip r:embed="rId6"/>
          <a:srcRect b="1438"/>
          <a:stretch/>
        </p:blipFill>
        <p:spPr>
          <a:xfrm>
            <a:off x="4084320" y="1318810"/>
            <a:ext cx="2906366" cy="2143060"/>
          </a:xfrm>
          <a:prstGeom prst="rect">
            <a:avLst/>
          </a:prstGeom>
        </p:spPr>
      </p:pic>
      <p:pic>
        <p:nvPicPr>
          <p:cNvPr id="36" name="Picture 35">
            <a:extLst>
              <a:ext uri="{FF2B5EF4-FFF2-40B4-BE49-F238E27FC236}">
                <a16:creationId xmlns:a16="http://schemas.microsoft.com/office/drawing/2014/main" id="{D7F9AE7A-9A7A-47ED-A6FF-A33456C6E1E7}"/>
              </a:ext>
            </a:extLst>
          </p:cNvPr>
          <p:cNvPicPr/>
          <p:nvPr/>
        </p:nvPicPr>
        <p:blipFill rotWithShape="1">
          <a:blip r:embed="rId7"/>
          <a:srcRect l="5730" t="22946" r="31609" b="11291"/>
          <a:stretch/>
        </p:blipFill>
        <p:spPr bwMode="auto">
          <a:xfrm>
            <a:off x="398200" y="1308250"/>
            <a:ext cx="3316262" cy="2153620"/>
          </a:xfrm>
          <a:prstGeom prst="rect">
            <a:avLst/>
          </a:prstGeom>
          <a:ln>
            <a:noFill/>
          </a:ln>
          <a:extLst>
            <a:ext uri="{53640926-AAD7-44D8-BBD7-CCE9431645EC}">
              <a14:shadowObscured xmlns:a14="http://schemas.microsoft.com/office/drawing/2010/main"/>
            </a:ext>
          </a:extLst>
        </p:spPr>
      </p:pic>
      <p:pic>
        <p:nvPicPr>
          <p:cNvPr id="37" name="Picture 36">
            <a:extLst>
              <a:ext uri="{FF2B5EF4-FFF2-40B4-BE49-F238E27FC236}">
                <a16:creationId xmlns:a16="http://schemas.microsoft.com/office/drawing/2014/main" id="{C5D7474D-12EC-41A9-8DFE-9AD4A9583C04}"/>
              </a:ext>
            </a:extLst>
          </p:cNvPr>
          <p:cNvPicPr/>
          <p:nvPr/>
        </p:nvPicPr>
        <p:blipFill rotWithShape="1">
          <a:blip r:embed="rId8"/>
          <a:srcRect l="26153" r="17246"/>
          <a:stretch/>
        </p:blipFill>
        <p:spPr bwMode="auto">
          <a:xfrm>
            <a:off x="8568979" y="1324042"/>
            <a:ext cx="2827020" cy="215361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8279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sl-SI" sz="1800" b="1" dirty="0">
                <a:latin typeface="Trebuchet MS" panose="020B0603020202020204" pitchFamily="34" charset="0"/>
                <a:ea typeface="Times New Roman" panose="02020603050405020304" pitchFamily="18" charset="0"/>
              </a:rPr>
              <a:t>Zaključki in priporočila</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F9DB3163-2AFE-4568-9F51-F602EA40BCC3}"/>
              </a:ext>
            </a:extLst>
          </p:cNvPr>
          <p:cNvPicPr/>
          <p:nvPr/>
        </p:nvPicPr>
        <p:blipFill rotWithShape="1">
          <a:blip r:embed="rId2"/>
          <a:srcRect l="14235" r="4648"/>
          <a:stretch/>
        </p:blipFill>
        <p:spPr bwMode="auto">
          <a:xfrm>
            <a:off x="320040" y="1398094"/>
            <a:ext cx="3526155" cy="2153620"/>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02672A11-A463-49C5-9ADC-7A7B700EE12A}"/>
              </a:ext>
            </a:extLst>
          </p:cNvPr>
          <p:cNvPicPr/>
          <p:nvPr/>
        </p:nvPicPr>
        <p:blipFill rotWithShape="1">
          <a:blip r:embed="rId3"/>
          <a:srcRect l="13812" r="5073"/>
          <a:stretch/>
        </p:blipFill>
        <p:spPr bwMode="auto">
          <a:xfrm>
            <a:off x="4099560" y="1398091"/>
            <a:ext cx="3872232" cy="2153621"/>
          </a:xfrm>
          <a:prstGeom prst="rect">
            <a:avLst/>
          </a:prstGeom>
          <a:ln>
            <a:noFill/>
          </a:ln>
          <a:extLst>
            <a:ext uri="{53640926-AAD7-44D8-BBD7-CCE9431645EC}">
              <a14:shadowObscured xmlns:a14="http://schemas.microsoft.com/office/drawing/2010/main"/>
            </a:ext>
          </a:extLst>
        </p:spPr>
      </p:pic>
      <p:pic>
        <p:nvPicPr>
          <p:cNvPr id="12" name="Picture 11">
            <a:extLst>
              <a:ext uri="{FF2B5EF4-FFF2-40B4-BE49-F238E27FC236}">
                <a16:creationId xmlns:a16="http://schemas.microsoft.com/office/drawing/2014/main" id="{92D72B5D-3C56-432D-8097-8234E9CAAD4C}"/>
              </a:ext>
            </a:extLst>
          </p:cNvPr>
          <p:cNvPicPr/>
          <p:nvPr/>
        </p:nvPicPr>
        <p:blipFill rotWithShape="1">
          <a:blip r:embed="rId4"/>
          <a:srcRect l="9160" r="9702"/>
          <a:stretch/>
        </p:blipFill>
        <p:spPr bwMode="auto">
          <a:xfrm>
            <a:off x="320040" y="3680597"/>
            <a:ext cx="4051937" cy="2153621"/>
          </a:xfrm>
          <a:prstGeom prst="rect">
            <a:avLst/>
          </a:prstGeom>
          <a:ln>
            <a:noFill/>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09DAD617-0B1C-43AE-8841-6F4EF67153F1}"/>
              </a:ext>
            </a:extLst>
          </p:cNvPr>
          <p:cNvPicPr/>
          <p:nvPr/>
        </p:nvPicPr>
        <p:blipFill rotWithShape="1">
          <a:blip r:embed="rId5"/>
          <a:srcRect l="18885"/>
          <a:stretch/>
        </p:blipFill>
        <p:spPr bwMode="auto">
          <a:xfrm>
            <a:off x="4805637" y="3680597"/>
            <a:ext cx="3526155" cy="2153620"/>
          </a:xfrm>
          <a:prstGeom prst="rect">
            <a:avLst/>
          </a:prstGeom>
          <a:ln>
            <a:noFill/>
          </a:ln>
          <a:extLst>
            <a:ext uri="{53640926-AAD7-44D8-BBD7-CCE9431645EC}">
              <a14:shadowObscured xmlns:a14="http://schemas.microsoft.com/office/drawing/2010/main"/>
            </a:ext>
          </a:extLst>
        </p:spPr>
      </p:pic>
      <p:pic>
        <p:nvPicPr>
          <p:cNvPr id="18" name="Picture 17">
            <a:extLst>
              <a:ext uri="{FF2B5EF4-FFF2-40B4-BE49-F238E27FC236}">
                <a16:creationId xmlns:a16="http://schemas.microsoft.com/office/drawing/2014/main" id="{73F78432-5F41-4171-8772-D41C2949C545}"/>
              </a:ext>
            </a:extLst>
          </p:cNvPr>
          <p:cNvPicPr>
            <a:picLocks noChangeAspect="1"/>
          </p:cNvPicPr>
          <p:nvPr/>
        </p:nvPicPr>
        <p:blipFill rotWithShape="1">
          <a:blip r:embed="rId6"/>
          <a:srcRect l="38770"/>
          <a:stretch/>
        </p:blipFill>
        <p:spPr>
          <a:xfrm>
            <a:off x="8531817" y="3678837"/>
            <a:ext cx="2930352" cy="2155380"/>
          </a:xfrm>
          <a:prstGeom prst="rect">
            <a:avLst/>
          </a:prstGeom>
        </p:spPr>
      </p:pic>
      <p:pic>
        <p:nvPicPr>
          <p:cNvPr id="19" name="Picture 18">
            <a:extLst>
              <a:ext uri="{FF2B5EF4-FFF2-40B4-BE49-F238E27FC236}">
                <a16:creationId xmlns:a16="http://schemas.microsoft.com/office/drawing/2014/main" id="{9F04CF57-9927-4BFB-97F4-6C2830FB6C76}"/>
              </a:ext>
            </a:extLst>
          </p:cNvPr>
          <p:cNvPicPr>
            <a:picLocks noChangeAspect="1"/>
          </p:cNvPicPr>
          <p:nvPr/>
        </p:nvPicPr>
        <p:blipFill rotWithShape="1">
          <a:blip r:embed="rId7"/>
          <a:srcRect l="28281"/>
          <a:stretch/>
        </p:blipFill>
        <p:spPr>
          <a:xfrm>
            <a:off x="8331792" y="1398094"/>
            <a:ext cx="3432344" cy="2153621"/>
          </a:xfrm>
          <a:prstGeom prst="rect">
            <a:avLst/>
          </a:prstGeom>
        </p:spPr>
      </p:pic>
    </p:spTree>
    <p:extLst>
      <p:ext uri="{BB962C8B-B14F-4D97-AF65-F5344CB8AC3E}">
        <p14:creationId xmlns:p14="http://schemas.microsoft.com/office/powerpoint/2010/main" val="3956661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err="1">
                <a:latin typeface="Trebuchet MS" panose="020B0603020202020204" pitchFamily="34" charset="0"/>
                <a:ea typeface="Times New Roman" panose="02020603050405020304" pitchFamily="18" charset="0"/>
              </a:rPr>
              <a:t>Sklep</a:t>
            </a:r>
            <a:r>
              <a:rPr lang="en-GB" sz="1800" b="1" dirty="0">
                <a:latin typeface="Trebuchet MS" panose="020B0603020202020204" pitchFamily="34" charset="0"/>
                <a:ea typeface="Times New Roman" panose="02020603050405020304" pitchFamily="18" charset="0"/>
              </a:rPr>
              <a:t> 1</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
        <p:nvSpPr>
          <p:cNvPr id="6" name="Content Placeholder 2">
            <a:extLst>
              <a:ext uri="{FF2B5EF4-FFF2-40B4-BE49-F238E27FC236}">
                <a16:creationId xmlns:a16="http://schemas.microsoft.com/office/drawing/2014/main" id="{8801C4BE-1027-D2F0-32E7-52F1A8B7809B}"/>
              </a:ext>
            </a:extLst>
          </p:cNvPr>
          <p:cNvSpPr>
            <a:spLocks noGrp="1"/>
          </p:cNvSpPr>
          <p:nvPr>
            <p:ph idx="1"/>
          </p:nvPr>
        </p:nvSpPr>
        <p:spPr>
          <a:xfrm>
            <a:off x="918416" y="1498281"/>
            <a:ext cx="10356135" cy="2829877"/>
          </a:xfrm>
        </p:spPr>
        <p:txBody>
          <a:bodyPr numCol="1" spcCol="720000"/>
          <a:lstStyle/>
          <a:p>
            <a:pPr marL="0" indent="0" algn="just">
              <a:lnSpc>
                <a:spcPct val="150000"/>
              </a:lnSpc>
              <a:spcBef>
                <a:spcPts val="600"/>
              </a:spcBef>
              <a:buNone/>
            </a:pPr>
            <a:endParaRPr lang="en-GB"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pP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Pasivno</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varne</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konstrukcije</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niso</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univerzalna</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rešitev</a:t>
            </a:r>
            <a:r>
              <a:rPr lang="en-GB" dirty="0">
                <a:latin typeface="Trebuchet MS" panose="020B0603020202020204" pitchFamily="34" charset="0"/>
                <a:ea typeface="Times New Roman" panose="02020603050405020304" pitchFamily="18" charset="0"/>
                <a:cs typeface="Times New Roman" panose="02020603050405020304" pitchFamily="18" charset="0"/>
              </a:rPr>
              <a:t>!</a:t>
            </a:r>
            <a:endParaRPr lang="en-GB"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pPr>
            <a:endParaRPr lang="en-GB"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pP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Njihova</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uporaba</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je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smiselna</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le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na</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lokacijah</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kjer</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zmanjšajo</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posledice</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trka</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ne da bi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pri</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tem</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povečale</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tveganje</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za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druge</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prometne</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udeležence</a:t>
            </a:r>
            <a:r>
              <a:rPr lang="en-GB" dirty="0">
                <a:latin typeface="Trebuchet MS" panose="020B0603020202020204" pitchFamily="34" charset="0"/>
                <a:ea typeface="Times New Roman" panose="02020603050405020304" pitchFamily="18" charset="0"/>
                <a:cs typeface="Times New Roman" panose="02020603050405020304" pitchFamily="18" charset="0"/>
              </a:rPr>
              <a:t>!</a:t>
            </a:r>
            <a:endParaRPr lang="en-GB"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5220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58B5887D-A80F-4758-A90E-FEA924E71993}"/>
              </a:ext>
            </a:extLst>
          </p:cNvPr>
          <p:cNvSpPr>
            <a:spLocks noGrp="1"/>
          </p:cNvSpPr>
          <p:nvPr>
            <p:ph idx="1"/>
          </p:nvPr>
        </p:nvSpPr>
        <p:spPr>
          <a:xfrm>
            <a:off x="453113" y="1609724"/>
            <a:ext cx="8264167" cy="1636396"/>
          </a:xfrm>
        </p:spPr>
        <p:txBody>
          <a:bodyPr numCol="1" spcCol="720000"/>
          <a:lstStyle/>
          <a:p>
            <a:pPr marL="457200" lvl="1" indent="0" algn="just">
              <a:lnSpc>
                <a:spcPct val="115000"/>
              </a:lnSpc>
              <a:spcBef>
                <a:spcPts val="1200"/>
              </a:spcBef>
              <a:spcAft>
                <a:spcPts val="300"/>
              </a:spcAft>
              <a:buNone/>
            </a:pPr>
            <a:r>
              <a:rPr lang="en-GB" dirty="0">
                <a:latin typeface="Trebuchet MS" panose="020B0603020202020204" pitchFamily="34" charset="0"/>
              </a:rPr>
              <a:t>Ali </a:t>
            </a:r>
            <a:r>
              <a:rPr lang="en-GB" dirty="0" err="1">
                <a:latin typeface="Trebuchet MS" panose="020B0603020202020204" pitchFamily="34" charset="0"/>
              </a:rPr>
              <a:t>lahko</a:t>
            </a:r>
            <a:r>
              <a:rPr lang="en-GB" dirty="0">
                <a:latin typeface="Trebuchet MS" panose="020B0603020202020204" pitchFamily="34" charset="0"/>
              </a:rPr>
              <a:t> </a:t>
            </a:r>
            <a:r>
              <a:rPr lang="en-GB" dirty="0" err="1">
                <a:latin typeface="Trebuchet MS" panose="020B0603020202020204" pitchFamily="34" charset="0"/>
              </a:rPr>
              <a:t>pasivno</a:t>
            </a:r>
            <a:r>
              <a:rPr lang="en-GB" dirty="0">
                <a:latin typeface="Trebuchet MS" panose="020B0603020202020204" pitchFamily="34" charset="0"/>
              </a:rPr>
              <a:t> </a:t>
            </a:r>
            <a:r>
              <a:rPr lang="en-GB" dirty="0" err="1">
                <a:latin typeface="Trebuchet MS" panose="020B0603020202020204" pitchFamily="34" charset="0"/>
              </a:rPr>
              <a:t>varne</a:t>
            </a:r>
            <a:r>
              <a:rPr lang="en-GB" dirty="0">
                <a:latin typeface="Trebuchet MS" panose="020B0603020202020204" pitchFamily="34" charset="0"/>
              </a:rPr>
              <a:t> </a:t>
            </a:r>
            <a:r>
              <a:rPr lang="en-GB" dirty="0" err="1">
                <a:latin typeface="Trebuchet MS" panose="020B0603020202020204" pitchFamily="34" charset="0"/>
              </a:rPr>
              <a:t>drogove</a:t>
            </a:r>
            <a:r>
              <a:rPr lang="en-GB" dirty="0">
                <a:latin typeface="Trebuchet MS" panose="020B0603020202020204" pitchFamily="34" charset="0"/>
              </a:rPr>
              <a:t> </a:t>
            </a:r>
            <a:r>
              <a:rPr lang="en-GB" dirty="0" err="1">
                <a:latin typeface="Trebuchet MS" panose="020B0603020202020204" pitchFamily="34" charset="0"/>
              </a:rPr>
              <a:t>montiramo</a:t>
            </a:r>
            <a:r>
              <a:rPr lang="en-GB" dirty="0">
                <a:latin typeface="Trebuchet MS" panose="020B0603020202020204" pitchFamily="34" charset="0"/>
              </a:rPr>
              <a:t> v </a:t>
            </a:r>
            <a:r>
              <a:rPr lang="en-GB" dirty="0" err="1">
                <a:latin typeface="Trebuchet MS" panose="020B0603020202020204" pitchFamily="34" charset="0"/>
              </a:rPr>
              <a:t>območju</a:t>
            </a:r>
            <a:r>
              <a:rPr lang="en-GB" dirty="0">
                <a:latin typeface="Trebuchet MS" panose="020B0603020202020204" pitchFamily="34" charset="0"/>
              </a:rPr>
              <a:t> </a:t>
            </a:r>
            <a:r>
              <a:rPr lang="en-GB" dirty="0" err="1">
                <a:latin typeface="Trebuchet MS" panose="020B0603020202020204" pitchFamily="34" charset="0"/>
              </a:rPr>
              <a:t>delovne</a:t>
            </a:r>
            <a:r>
              <a:rPr lang="en-GB" dirty="0">
                <a:latin typeface="Trebuchet MS" panose="020B0603020202020204" pitchFamily="34" charset="0"/>
              </a:rPr>
              <a:t> </a:t>
            </a:r>
            <a:r>
              <a:rPr lang="en-GB" dirty="0" err="1">
                <a:latin typeface="Trebuchet MS" panose="020B0603020202020204" pitchFamily="34" charset="0"/>
              </a:rPr>
              <a:t>širine</a:t>
            </a:r>
            <a:r>
              <a:rPr lang="en-GB" dirty="0">
                <a:latin typeface="Trebuchet MS" panose="020B0603020202020204" pitchFamily="34" charset="0"/>
              </a:rPr>
              <a:t> </a:t>
            </a:r>
            <a:r>
              <a:rPr lang="en-GB" dirty="0" err="1">
                <a:latin typeface="Trebuchet MS" panose="020B0603020202020204" pitchFamily="34" charset="0"/>
              </a:rPr>
              <a:t>ograj</a:t>
            </a:r>
            <a:r>
              <a:rPr lang="en-GB" dirty="0">
                <a:latin typeface="Trebuchet MS" panose="020B0603020202020204" pitchFamily="34" charset="0"/>
              </a:rPr>
              <a:t>? </a:t>
            </a:r>
          </a:p>
        </p:txBody>
      </p:sp>
      <p:sp>
        <p:nvSpPr>
          <p:cNvPr id="8" name="Title 1">
            <a:extLst>
              <a:ext uri="{FF2B5EF4-FFF2-40B4-BE49-F238E27FC236}">
                <a16:creationId xmlns:a16="http://schemas.microsoft.com/office/drawing/2014/main" id="{2D9CA630-5C74-4AA3-8442-5BBF216941E3}"/>
              </a:ext>
            </a:extLst>
          </p:cNvPr>
          <p:cNvSpPr txBox="1">
            <a:spLocks/>
          </p:cNvSpPr>
          <p:nvPr/>
        </p:nvSpPr>
        <p:spPr>
          <a:xfrm>
            <a:off x="918417" y="702256"/>
            <a:ext cx="8586835" cy="511246"/>
          </a:xfrm>
          <a:prstGeom prst="rect">
            <a:avLst/>
          </a:prstGeom>
        </p:spPr>
        <p:txBody>
          <a:bodyPr vert="horz" lIns="0" tIns="0" rIns="0" bIns="0" rtlCol="0" anchor="t">
            <a:noAutofit/>
          </a:bodyPr>
          <a:lstStyle>
            <a:lvl1pPr algn="l" defTabSz="914400" rtl="0" eaLnBrk="1" latinLnBrk="0" hangingPunct="1">
              <a:lnSpc>
                <a:spcPct val="80000"/>
              </a:lnSpc>
              <a:spcBef>
                <a:spcPct val="0"/>
              </a:spcBef>
              <a:buNone/>
              <a:defRPr sz="2800" b="0" i="1" kern="1200">
                <a:solidFill>
                  <a:schemeClr val="tx1"/>
                </a:solidFill>
                <a:latin typeface="Times New Roman" panose="02020603050405020304" pitchFamily="18" charset="0"/>
                <a:ea typeface="+mj-ea"/>
                <a:cs typeface="Times New Roman" panose="02020603050405020304" pitchFamily="18" charset="0"/>
              </a:defRPr>
            </a:lvl1pPr>
          </a:lstStyle>
          <a:p>
            <a:pPr>
              <a:lnSpc>
                <a:spcPct val="150000"/>
              </a:lnSpc>
              <a:spcAft>
                <a:spcPts val="600"/>
              </a:spcAft>
            </a:pPr>
            <a:r>
              <a:rPr lang="en-GB" sz="1800" b="1" dirty="0">
                <a:latin typeface="Trebuchet MS" panose="020B0603020202020204" pitchFamily="34" charset="0"/>
                <a:ea typeface="Times New Roman" panose="02020603050405020304" pitchFamily="18" charset="0"/>
              </a:rPr>
              <a:t>2. </a:t>
            </a:r>
            <a:r>
              <a:rPr lang="en-GB" sz="1800" b="1" dirty="0" err="1">
                <a:latin typeface="Trebuchet MS" panose="020B0603020202020204" pitchFamily="34" charset="0"/>
                <a:ea typeface="Times New Roman" panose="02020603050405020304" pitchFamily="18" charset="0"/>
              </a:rPr>
              <a:t>Vprašanje</a:t>
            </a:r>
            <a:endParaRPr lang="en-SI" sz="1800" dirty="0">
              <a:latin typeface="Trebuchet MS" panose="020B0603020202020204" pitchFamily="34" charset="0"/>
              <a:ea typeface="Times New Roman" panose="02020603050405020304" pitchFamily="18" charset="0"/>
            </a:endParaRPr>
          </a:p>
        </p:txBody>
      </p:sp>
    </p:spTree>
    <p:extLst>
      <p:ext uri="{BB962C8B-B14F-4D97-AF65-F5344CB8AC3E}">
        <p14:creationId xmlns:p14="http://schemas.microsoft.com/office/powerpoint/2010/main" val="17744062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Rezultati</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numeričnih</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simulacij</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58B5887D-A80F-4758-A90E-FEA924E71993}"/>
              </a:ext>
            </a:extLst>
          </p:cNvPr>
          <p:cNvSpPr>
            <a:spLocks noGrp="1"/>
          </p:cNvSpPr>
          <p:nvPr>
            <p:ph idx="1"/>
          </p:nvPr>
        </p:nvSpPr>
        <p:spPr>
          <a:xfrm>
            <a:off x="548641" y="1510664"/>
            <a:ext cx="11041380" cy="828675"/>
          </a:xfrm>
        </p:spPr>
        <p:txBody>
          <a:bodyPr numCol="1" spcCol="720000"/>
          <a:lstStyle/>
          <a:p>
            <a:pPr marL="457200" lvl="1" indent="0" algn="just">
              <a:lnSpc>
                <a:spcPct val="115000"/>
              </a:lnSpc>
              <a:spcBef>
                <a:spcPts val="1200"/>
              </a:spcBef>
              <a:spcAft>
                <a:spcPts val="300"/>
              </a:spcAft>
              <a:buNone/>
            </a:pPr>
            <a:r>
              <a:rPr lang="en-GB" sz="1800" b="1" dirty="0">
                <a:effectLst/>
                <a:latin typeface="Trebuchet MS" panose="020B0603020202020204" pitchFamily="34" charset="0"/>
                <a:cs typeface="Arial" panose="020B0604020202020204" pitchFamily="34" charset="0"/>
              </a:rPr>
              <a:t>1. </a:t>
            </a:r>
            <a:r>
              <a:rPr lang="en-GB" b="1" dirty="0" err="1">
                <a:latin typeface="Trebuchet MS" panose="020B0603020202020204" pitchFamily="34" charset="0"/>
                <a:cs typeface="Arial" panose="020B0604020202020204" pitchFamily="34" charset="0"/>
              </a:rPr>
              <a:t>Izhodišče</a:t>
            </a:r>
            <a:r>
              <a:rPr lang="en-GB" b="1" dirty="0">
                <a:latin typeface="Trebuchet MS" panose="020B0603020202020204" pitchFamily="34" charset="0"/>
                <a:cs typeface="Arial" panose="020B0604020202020204" pitchFamily="34" charset="0"/>
              </a:rPr>
              <a:t>. Model </a:t>
            </a:r>
            <a:r>
              <a:rPr lang="en-GB" b="1" dirty="0" err="1">
                <a:latin typeface="Trebuchet MS" panose="020B0603020202020204" pitchFamily="34" charset="0"/>
                <a:cs typeface="Arial" panose="020B0604020202020204" pitchFamily="34" charset="0"/>
              </a:rPr>
              <a:t>brez</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droga</a:t>
            </a:r>
            <a:r>
              <a:rPr lang="en-GB" sz="1800" b="1" dirty="0">
                <a:effectLst/>
                <a:latin typeface="Trebuchet MS" panose="020B0603020202020204" pitchFamily="34" charset="0"/>
                <a:cs typeface="Arial" panose="020B0604020202020204" pitchFamily="34" charset="0"/>
              </a:rPr>
              <a:t> za </a:t>
            </a:r>
            <a:r>
              <a:rPr lang="en-GB" sz="1800" b="1" dirty="0" err="1">
                <a:effectLst/>
                <a:latin typeface="Trebuchet MS" panose="020B0603020202020204" pitchFamily="34" charset="0"/>
                <a:cs typeface="Arial" panose="020B0604020202020204" pitchFamily="34" charset="0"/>
              </a:rPr>
              <a:t>rasvetljavo</a:t>
            </a:r>
            <a:r>
              <a:rPr lang="en-GB" sz="1800" b="1" dirty="0">
                <a:effectLst/>
                <a:latin typeface="Trebuchet MS" panose="020B0603020202020204" pitchFamily="34" charset="0"/>
                <a:cs typeface="Arial" panose="020B0604020202020204" pitchFamily="34" charset="0"/>
              </a:rPr>
              <a:t> v </a:t>
            </a:r>
            <a:r>
              <a:rPr lang="en-GB" sz="1800" b="1" dirty="0" err="1">
                <a:effectLst/>
                <a:latin typeface="Trebuchet MS" panose="020B0603020202020204" pitchFamily="34" charset="0"/>
                <a:cs typeface="Arial" panose="020B0604020202020204" pitchFamily="34" charset="0"/>
              </a:rPr>
              <a:t>območju</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delovne</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širine</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ograj</a:t>
            </a:r>
            <a:r>
              <a:rPr lang="en-GB" sz="1800" b="1" dirty="0">
                <a:effectLst/>
                <a:latin typeface="Trebuchet MS" panose="020B0603020202020204" pitchFamily="34" charset="0"/>
                <a:cs typeface="Arial" panose="020B0604020202020204" pitchFamily="34" charset="0"/>
              </a:rPr>
              <a:t> (test TB32 </a:t>
            </a:r>
            <a:r>
              <a:rPr lang="en-GB" sz="1800" b="1" dirty="0" err="1">
                <a:effectLst/>
                <a:latin typeface="Trebuchet MS" panose="020B0603020202020204" pitchFamily="34" charset="0"/>
                <a:cs typeface="Arial" panose="020B0604020202020204" pitchFamily="34" charset="0"/>
              </a:rPr>
              <a:t>ograja</a:t>
            </a:r>
            <a:r>
              <a:rPr lang="en-GB" sz="1800" b="1" dirty="0">
                <a:effectLst/>
                <a:latin typeface="Trebuchet MS" panose="020B0603020202020204" pitchFamily="34" charset="0"/>
                <a:cs typeface="Arial" panose="020B0604020202020204" pitchFamily="34" charset="0"/>
              </a:rPr>
              <a:t> N2)</a:t>
            </a:r>
            <a:endParaRPr lang="en-SI" sz="1800" b="1" dirty="0">
              <a:effectLst/>
              <a:latin typeface="Trebuchet MS" panose="020B0603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9253BCB5-8640-4AB6-8C12-23A2812FE6BB}"/>
              </a:ext>
            </a:extLst>
          </p:cNvPr>
          <p:cNvPicPr>
            <a:picLocks noChangeAspect="1"/>
          </p:cNvPicPr>
          <p:nvPr/>
        </p:nvPicPr>
        <p:blipFill>
          <a:blip r:embed="rId5"/>
          <a:stretch>
            <a:fillRect/>
          </a:stretch>
        </p:blipFill>
        <p:spPr>
          <a:xfrm>
            <a:off x="7277992" y="2237105"/>
            <a:ext cx="4759246" cy="3102869"/>
          </a:xfrm>
          <a:prstGeom prst="rect">
            <a:avLst/>
          </a:prstGeom>
        </p:spPr>
      </p:pic>
      <p:pic>
        <p:nvPicPr>
          <p:cNvPr id="2" name="TB32_defomabilna_100kmh">
            <a:hlinkClick r:id="" action="ppaction://media"/>
            <a:extLst>
              <a:ext uri="{FF2B5EF4-FFF2-40B4-BE49-F238E27FC236}">
                <a16:creationId xmlns:a16="http://schemas.microsoft.com/office/drawing/2014/main" id="{81A99A23-B625-4312-9F6E-F0710901097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10429" y="2237105"/>
            <a:ext cx="5142607" cy="2616837"/>
          </a:xfrm>
          <a:prstGeom prst="rect">
            <a:avLst/>
          </a:prstGeom>
        </p:spPr>
      </p:pic>
    </p:spTree>
    <p:extLst>
      <p:ext uri="{BB962C8B-B14F-4D97-AF65-F5344CB8AC3E}">
        <p14:creationId xmlns:p14="http://schemas.microsoft.com/office/powerpoint/2010/main" val="3890438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6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Rezultati</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numeričnih</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simulacij</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58B5887D-A80F-4758-A90E-FEA924E71993}"/>
              </a:ext>
            </a:extLst>
          </p:cNvPr>
          <p:cNvSpPr>
            <a:spLocks noGrp="1"/>
          </p:cNvSpPr>
          <p:nvPr>
            <p:ph idx="1"/>
          </p:nvPr>
        </p:nvSpPr>
        <p:spPr>
          <a:xfrm>
            <a:off x="917933" y="1510664"/>
            <a:ext cx="10984507" cy="828675"/>
          </a:xfrm>
        </p:spPr>
        <p:txBody>
          <a:bodyPr numCol="1" spcCol="720000"/>
          <a:lstStyle/>
          <a:p>
            <a:pPr marL="457200" lvl="1" indent="0" algn="just">
              <a:lnSpc>
                <a:spcPct val="115000"/>
              </a:lnSpc>
              <a:spcBef>
                <a:spcPts val="1200"/>
              </a:spcBef>
              <a:spcAft>
                <a:spcPts val="300"/>
              </a:spcAft>
              <a:buNone/>
            </a:pPr>
            <a:r>
              <a:rPr lang="en-GB" sz="1800" b="1" dirty="0">
                <a:effectLst/>
                <a:latin typeface="Trebuchet MS" panose="020B0603020202020204" pitchFamily="34" charset="0"/>
                <a:cs typeface="Arial" panose="020B0604020202020204" pitchFamily="34" charset="0"/>
              </a:rPr>
              <a:t>3.Postavitev </a:t>
            </a:r>
            <a:r>
              <a:rPr lang="en-GB" sz="1800" b="1" dirty="0" err="1">
                <a:effectLst/>
                <a:latin typeface="Trebuchet MS" panose="020B0603020202020204" pitchFamily="34" charset="0"/>
                <a:cs typeface="Arial" panose="020B0604020202020204" pitchFamily="34" charset="0"/>
              </a:rPr>
              <a:t>droga</a:t>
            </a:r>
            <a:r>
              <a:rPr lang="en-GB" sz="1800" b="1" dirty="0">
                <a:effectLst/>
                <a:latin typeface="Trebuchet MS" panose="020B0603020202020204" pitchFamily="34" charset="0"/>
                <a:cs typeface="Arial" panose="020B0604020202020204" pitchFamily="34" charset="0"/>
              </a:rPr>
              <a:t> za </a:t>
            </a:r>
            <a:r>
              <a:rPr lang="en-GB" sz="1800" b="1" dirty="0" err="1">
                <a:effectLst/>
                <a:latin typeface="Trebuchet MS" panose="020B0603020202020204" pitchFamily="34" charset="0"/>
                <a:cs typeface="Arial" panose="020B0604020202020204" pitchFamily="34" charset="0"/>
              </a:rPr>
              <a:t>rasvetljavo</a:t>
            </a:r>
            <a:r>
              <a:rPr lang="en-GB" sz="1800" b="1" dirty="0">
                <a:effectLst/>
                <a:latin typeface="Trebuchet MS" panose="020B0603020202020204" pitchFamily="34" charset="0"/>
                <a:cs typeface="Arial" panose="020B0604020202020204" pitchFamily="34" charset="0"/>
              </a:rPr>
              <a:t> v </a:t>
            </a:r>
            <a:r>
              <a:rPr lang="en-GB" sz="1800" b="1" dirty="0" err="1">
                <a:effectLst/>
                <a:latin typeface="Trebuchet MS" panose="020B0603020202020204" pitchFamily="34" charset="0"/>
                <a:cs typeface="Arial" panose="020B0604020202020204" pitchFamily="34" charset="0"/>
              </a:rPr>
              <a:t>območju</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delovne</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širine</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ograj</a:t>
            </a:r>
            <a:r>
              <a:rPr lang="en-GB" sz="1800" b="1" dirty="0">
                <a:effectLst/>
                <a:latin typeface="Trebuchet MS" panose="020B0603020202020204" pitchFamily="34" charset="0"/>
                <a:cs typeface="Arial" panose="020B0604020202020204" pitchFamily="34" charset="0"/>
              </a:rPr>
              <a:t> (test TB32 </a:t>
            </a:r>
            <a:r>
              <a:rPr lang="en-GB" sz="1800" b="1" dirty="0" err="1">
                <a:effectLst/>
                <a:latin typeface="Trebuchet MS" panose="020B0603020202020204" pitchFamily="34" charset="0"/>
                <a:cs typeface="Arial" panose="020B0604020202020204" pitchFamily="34" charset="0"/>
              </a:rPr>
              <a:t>ograja</a:t>
            </a:r>
            <a:r>
              <a:rPr lang="en-GB" sz="1800" b="1" dirty="0">
                <a:effectLst/>
                <a:latin typeface="Trebuchet MS" panose="020B0603020202020204" pitchFamily="34" charset="0"/>
                <a:cs typeface="Arial" panose="020B0604020202020204" pitchFamily="34" charset="0"/>
              </a:rPr>
              <a:t> N2, FE-</a:t>
            </a:r>
            <a:r>
              <a:rPr lang="en-GB" sz="1800" b="1" dirty="0" err="1">
                <a:effectLst/>
                <a:latin typeface="Trebuchet MS" panose="020B0603020202020204" pitchFamily="34" charset="0"/>
                <a:cs typeface="Arial" panose="020B0604020202020204" pitchFamily="34" charset="0"/>
              </a:rPr>
              <a:t>drog</a:t>
            </a:r>
            <a:r>
              <a:rPr lang="en-GB" sz="1800" b="1" dirty="0">
                <a:effectLst/>
                <a:latin typeface="Trebuchet MS" panose="020B0603020202020204" pitchFamily="34" charset="0"/>
                <a:cs typeface="Arial" panose="020B0604020202020204" pitchFamily="34" charset="0"/>
              </a:rPr>
              <a:t>)</a:t>
            </a:r>
            <a:endParaRPr lang="en-SI" sz="1800" b="1" dirty="0">
              <a:effectLst/>
              <a:latin typeface="Trebuchet MS" panose="020B0603020202020204" pitchFamily="34" charset="0"/>
              <a:cs typeface="Arial" panose="020B0604020202020204" pitchFamily="34" charset="0"/>
            </a:endParaRPr>
          </a:p>
        </p:txBody>
      </p:sp>
      <p:pic>
        <p:nvPicPr>
          <p:cNvPr id="11" name="AL_TB32_100kmh">
            <a:hlinkClick r:id="" action="ppaction://media"/>
            <a:extLst>
              <a:ext uri="{FF2B5EF4-FFF2-40B4-BE49-F238E27FC236}">
                <a16:creationId xmlns:a16="http://schemas.microsoft.com/office/drawing/2014/main" id="{61397758-1FF5-4A02-AD62-1F8513C28F2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0020" y="2077316"/>
            <a:ext cx="6905488" cy="3513886"/>
          </a:xfrm>
          <a:prstGeom prst="rect">
            <a:avLst/>
          </a:prstGeom>
        </p:spPr>
      </p:pic>
      <p:pic>
        <p:nvPicPr>
          <p:cNvPr id="8" name="Picture 7"/>
          <p:cNvPicPr/>
          <p:nvPr/>
        </p:nvPicPr>
        <p:blipFill>
          <a:blip r:embed="rId6"/>
          <a:stretch>
            <a:fillRect/>
          </a:stretch>
        </p:blipFill>
        <p:spPr>
          <a:xfrm>
            <a:off x="7250677" y="2275334"/>
            <a:ext cx="4782820" cy="3117850"/>
          </a:xfrm>
          <a:prstGeom prst="rect">
            <a:avLst/>
          </a:prstGeom>
        </p:spPr>
      </p:pic>
    </p:spTree>
    <p:extLst>
      <p:ext uri="{BB962C8B-B14F-4D97-AF65-F5344CB8AC3E}">
        <p14:creationId xmlns:p14="http://schemas.microsoft.com/office/powerpoint/2010/main" val="1856932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0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Rezultati</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numeričnih</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simulacij</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58B5887D-A80F-4758-A90E-FEA924E71993}"/>
              </a:ext>
            </a:extLst>
          </p:cNvPr>
          <p:cNvSpPr>
            <a:spLocks noGrp="1"/>
          </p:cNvSpPr>
          <p:nvPr>
            <p:ph idx="1"/>
          </p:nvPr>
        </p:nvSpPr>
        <p:spPr>
          <a:xfrm>
            <a:off x="917933" y="1510664"/>
            <a:ext cx="11266447" cy="828675"/>
          </a:xfrm>
        </p:spPr>
        <p:txBody>
          <a:bodyPr numCol="1" spcCol="720000"/>
          <a:lstStyle/>
          <a:p>
            <a:pPr marL="457200" lvl="1" indent="0" algn="just">
              <a:lnSpc>
                <a:spcPct val="115000"/>
              </a:lnSpc>
              <a:spcBef>
                <a:spcPts val="1200"/>
              </a:spcBef>
              <a:spcAft>
                <a:spcPts val="300"/>
              </a:spcAft>
              <a:buNone/>
            </a:pPr>
            <a:r>
              <a:rPr lang="en-GB" sz="1800" b="1" dirty="0">
                <a:effectLst/>
                <a:latin typeface="Trebuchet MS" panose="020B0603020202020204" pitchFamily="34" charset="0"/>
                <a:cs typeface="Arial" panose="020B0604020202020204" pitchFamily="34" charset="0"/>
              </a:rPr>
              <a:t>4.Postavitev </a:t>
            </a:r>
            <a:r>
              <a:rPr lang="en-GB" sz="1800" b="1" dirty="0" err="1">
                <a:effectLst/>
                <a:latin typeface="Trebuchet MS" panose="020B0603020202020204" pitchFamily="34" charset="0"/>
                <a:cs typeface="Arial" panose="020B0604020202020204" pitchFamily="34" charset="0"/>
              </a:rPr>
              <a:t>droga</a:t>
            </a:r>
            <a:r>
              <a:rPr lang="en-GB" sz="1800" b="1" dirty="0">
                <a:effectLst/>
                <a:latin typeface="Trebuchet MS" panose="020B0603020202020204" pitchFamily="34" charset="0"/>
                <a:cs typeface="Arial" panose="020B0604020202020204" pitchFamily="34" charset="0"/>
              </a:rPr>
              <a:t> za </a:t>
            </a:r>
            <a:r>
              <a:rPr lang="en-GB" sz="1800" b="1" dirty="0" err="1">
                <a:effectLst/>
                <a:latin typeface="Trebuchet MS" panose="020B0603020202020204" pitchFamily="34" charset="0"/>
                <a:cs typeface="Arial" panose="020B0604020202020204" pitchFamily="34" charset="0"/>
              </a:rPr>
              <a:t>rasvetljavo</a:t>
            </a:r>
            <a:r>
              <a:rPr lang="en-GB" sz="1800" b="1" dirty="0">
                <a:effectLst/>
                <a:latin typeface="Trebuchet MS" panose="020B0603020202020204" pitchFamily="34" charset="0"/>
                <a:cs typeface="Arial" panose="020B0604020202020204" pitchFamily="34" charset="0"/>
              </a:rPr>
              <a:t> v </a:t>
            </a:r>
            <a:r>
              <a:rPr lang="en-GB" sz="1800" b="1" dirty="0" err="1">
                <a:effectLst/>
                <a:latin typeface="Trebuchet MS" panose="020B0603020202020204" pitchFamily="34" charset="0"/>
                <a:cs typeface="Arial" panose="020B0604020202020204" pitchFamily="34" charset="0"/>
              </a:rPr>
              <a:t>območju</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delovne</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širine</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ograj</a:t>
            </a:r>
            <a:r>
              <a:rPr lang="en-GB" sz="1800" b="1" dirty="0">
                <a:effectLst/>
                <a:latin typeface="Trebuchet MS" panose="020B0603020202020204" pitchFamily="34" charset="0"/>
                <a:cs typeface="Arial" panose="020B0604020202020204" pitchFamily="34" charset="0"/>
              </a:rPr>
              <a:t> (test TB32 </a:t>
            </a:r>
            <a:r>
              <a:rPr lang="en-GB" sz="1800" b="1" dirty="0" err="1">
                <a:effectLst/>
                <a:latin typeface="Trebuchet MS" panose="020B0603020202020204" pitchFamily="34" charset="0"/>
                <a:cs typeface="Arial" panose="020B0604020202020204" pitchFamily="34" charset="0"/>
              </a:rPr>
              <a:t>ograja</a:t>
            </a:r>
            <a:r>
              <a:rPr lang="en-GB" sz="1800" b="1" dirty="0">
                <a:effectLst/>
                <a:latin typeface="Trebuchet MS" panose="020B0603020202020204" pitchFamily="34" charset="0"/>
                <a:cs typeface="Arial" panose="020B0604020202020204" pitchFamily="34" charset="0"/>
              </a:rPr>
              <a:t> N2, AL-</a:t>
            </a:r>
            <a:r>
              <a:rPr lang="en-GB" sz="1800" b="1" dirty="0" err="1">
                <a:effectLst/>
                <a:latin typeface="Trebuchet MS" panose="020B0603020202020204" pitchFamily="34" charset="0"/>
                <a:cs typeface="Arial" panose="020B0604020202020204" pitchFamily="34" charset="0"/>
              </a:rPr>
              <a:t>drog</a:t>
            </a:r>
            <a:r>
              <a:rPr lang="en-GB" sz="1800" b="1" dirty="0">
                <a:effectLst/>
                <a:latin typeface="Trebuchet MS" panose="020B0603020202020204" pitchFamily="34" charset="0"/>
                <a:cs typeface="Arial" panose="020B0604020202020204" pitchFamily="34" charset="0"/>
              </a:rPr>
              <a:t>)</a:t>
            </a:r>
            <a:endParaRPr lang="en-SI" sz="1800" b="1" dirty="0">
              <a:effectLst/>
              <a:latin typeface="Trebuchet MS" panose="020B0603020202020204" pitchFamily="34" charset="0"/>
              <a:cs typeface="Arial" panose="020B0604020202020204" pitchFamily="34" charset="0"/>
            </a:endParaRPr>
          </a:p>
        </p:txBody>
      </p:sp>
      <p:pic>
        <p:nvPicPr>
          <p:cNvPr id="12" name="FE_TB32_100kmh">
            <a:hlinkClick r:id="" action="ppaction://media"/>
            <a:extLst>
              <a:ext uri="{FF2B5EF4-FFF2-40B4-BE49-F238E27FC236}">
                <a16:creationId xmlns:a16="http://schemas.microsoft.com/office/drawing/2014/main" id="{E63A8B7B-E4CD-48EC-9800-0E35E48C251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7640" y="2095291"/>
            <a:ext cx="6905488" cy="3513887"/>
          </a:xfrm>
          <a:prstGeom prst="rect">
            <a:avLst/>
          </a:prstGeom>
        </p:spPr>
      </p:pic>
      <p:pic>
        <p:nvPicPr>
          <p:cNvPr id="7" name="Picture 6"/>
          <p:cNvPicPr/>
          <p:nvPr/>
        </p:nvPicPr>
        <p:blipFill>
          <a:blip r:embed="rId6"/>
          <a:stretch>
            <a:fillRect/>
          </a:stretch>
        </p:blipFill>
        <p:spPr>
          <a:xfrm>
            <a:off x="7423785" y="2300929"/>
            <a:ext cx="4760595" cy="3102610"/>
          </a:xfrm>
          <a:prstGeom prst="rect">
            <a:avLst/>
          </a:prstGeom>
        </p:spPr>
      </p:pic>
    </p:spTree>
    <p:extLst>
      <p:ext uri="{BB962C8B-B14F-4D97-AF65-F5344CB8AC3E}">
        <p14:creationId xmlns:p14="http://schemas.microsoft.com/office/powerpoint/2010/main" val="3145113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20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Rezultati</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numeričnih</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simulacij</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58B5887D-A80F-4758-A90E-FEA924E71993}"/>
              </a:ext>
            </a:extLst>
          </p:cNvPr>
          <p:cNvSpPr>
            <a:spLocks noGrp="1"/>
          </p:cNvSpPr>
          <p:nvPr>
            <p:ph idx="1"/>
          </p:nvPr>
        </p:nvSpPr>
        <p:spPr>
          <a:xfrm>
            <a:off x="917933" y="1510664"/>
            <a:ext cx="11266447" cy="828675"/>
          </a:xfrm>
        </p:spPr>
        <p:txBody>
          <a:bodyPr numCol="1" spcCol="720000"/>
          <a:lstStyle/>
          <a:p>
            <a:pPr marL="457200" lvl="1" indent="0" algn="just">
              <a:lnSpc>
                <a:spcPct val="115000"/>
              </a:lnSpc>
              <a:spcBef>
                <a:spcPts val="1200"/>
              </a:spcBef>
              <a:spcAft>
                <a:spcPts val="300"/>
              </a:spcAft>
              <a:buNone/>
            </a:pPr>
            <a:r>
              <a:rPr lang="en-GB" b="1" dirty="0">
                <a:latin typeface="Trebuchet MS" panose="020B0603020202020204" pitchFamily="34" charset="0"/>
                <a:cs typeface="Arial" panose="020B0604020202020204" pitchFamily="34" charset="0"/>
              </a:rPr>
              <a:t>1</a:t>
            </a:r>
            <a:r>
              <a:rPr lang="en-GB" sz="1800" b="1" dirty="0">
                <a:effectLst/>
                <a:latin typeface="Trebuchet MS" panose="020B0603020202020204" pitchFamily="34" charset="0"/>
                <a:cs typeface="Arial" panose="020B0604020202020204" pitchFamily="34" charset="0"/>
              </a:rPr>
              <a:t>. </a:t>
            </a:r>
            <a:r>
              <a:rPr lang="en-GB" b="1" dirty="0">
                <a:latin typeface="Trebuchet MS" panose="020B0603020202020204" pitchFamily="34" charset="0"/>
                <a:cs typeface="Arial" panose="020B0604020202020204" pitchFamily="34" charset="0"/>
              </a:rPr>
              <a:t>Model </a:t>
            </a:r>
            <a:r>
              <a:rPr lang="en-GB" b="1" dirty="0" err="1">
                <a:latin typeface="Trebuchet MS" panose="020B0603020202020204" pitchFamily="34" charset="0"/>
                <a:cs typeface="Arial" panose="020B0604020202020204" pitchFamily="34" charset="0"/>
              </a:rPr>
              <a:t>brez</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droga</a:t>
            </a:r>
            <a:r>
              <a:rPr lang="en-GB" sz="1800" b="1" dirty="0">
                <a:effectLst/>
                <a:latin typeface="Trebuchet MS" panose="020B0603020202020204" pitchFamily="34" charset="0"/>
                <a:cs typeface="Arial" panose="020B0604020202020204" pitchFamily="34" charset="0"/>
              </a:rPr>
              <a:t> za </a:t>
            </a:r>
            <a:r>
              <a:rPr lang="en-GB" sz="1800" b="1" dirty="0" err="1">
                <a:effectLst/>
                <a:latin typeface="Trebuchet MS" panose="020B0603020202020204" pitchFamily="34" charset="0"/>
                <a:cs typeface="Arial" panose="020B0604020202020204" pitchFamily="34" charset="0"/>
              </a:rPr>
              <a:t>rasvetljavo</a:t>
            </a:r>
            <a:r>
              <a:rPr lang="en-GB" sz="1800" b="1" dirty="0">
                <a:effectLst/>
                <a:latin typeface="Trebuchet MS" panose="020B0603020202020204" pitchFamily="34" charset="0"/>
                <a:cs typeface="Arial" panose="020B0604020202020204" pitchFamily="34" charset="0"/>
              </a:rPr>
              <a:t> v </a:t>
            </a:r>
            <a:r>
              <a:rPr lang="en-GB" sz="1800" b="1" dirty="0" err="1">
                <a:effectLst/>
                <a:latin typeface="Trebuchet MS" panose="020B0603020202020204" pitchFamily="34" charset="0"/>
                <a:cs typeface="Arial" panose="020B0604020202020204" pitchFamily="34" charset="0"/>
              </a:rPr>
              <a:t>območju</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delovne</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širine</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ograj</a:t>
            </a:r>
            <a:r>
              <a:rPr lang="en-GB" sz="1800" b="1" dirty="0">
                <a:effectLst/>
                <a:latin typeface="Trebuchet MS" panose="020B0603020202020204" pitchFamily="34" charset="0"/>
                <a:cs typeface="Arial" panose="020B0604020202020204" pitchFamily="34" charset="0"/>
              </a:rPr>
              <a:t> (test TB</a:t>
            </a:r>
            <a:r>
              <a:rPr lang="sl-SI" sz="1800" b="1" dirty="0">
                <a:effectLst/>
                <a:latin typeface="Trebuchet MS" panose="020B0603020202020204" pitchFamily="34" charset="0"/>
                <a:cs typeface="Arial" panose="020B0604020202020204" pitchFamily="34" charset="0"/>
              </a:rPr>
              <a:t>51</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ograja</a:t>
            </a:r>
            <a:r>
              <a:rPr lang="en-GB" sz="1800" b="1" dirty="0">
                <a:effectLst/>
                <a:latin typeface="Trebuchet MS" panose="020B0603020202020204" pitchFamily="34" charset="0"/>
                <a:cs typeface="Arial" panose="020B0604020202020204" pitchFamily="34" charset="0"/>
              </a:rPr>
              <a:t> </a:t>
            </a:r>
            <a:r>
              <a:rPr lang="sl-SI" b="1" dirty="0">
                <a:latin typeface="Trebuchet MS" panose="020B0603020202020204" pitchFamily="34" charset="0"/>
                <a:cs typeface="Arial" panose="020B0604020202020204" pitchFamily="34" charset="0"/>
              </a:rPr>
              <a:t>H2</a:t>
            </a:r>
            <a:r>
              <a:rPr lang="en-GB" sz="1800" b="1" dirty="0">
                <a:effectLst/>
                <a:latin typeface="Trebuchet MS" panose="020B0603020202020204" pitchFamily="34" charset="0"/>
                <a:cs typeface="Arial" panose="020B0604020202020204" pitchFamily="34" charset="0"/>
              </a:rPr>
              <a:t>)</a:t>
            </a:r>
            <a:endParaRPr lang="en-SI" sz="1800" b="1" dirty="0">
              <a:effectLst/>
              <a:latin typeface="Trebuchet MS" panose="020B0603020202020204" pitchFamily="34" charset="0"/>
              <a:cs typeface="Arial" panose="020B0604020202020204" pitchFamily="34" charset="0"/>
            </a:endParaRPr>
          </a:p>
        </p:txBody>
      </p:sp>
      <p:pic>
        <p:nvPicPr>
          <p:cNvPr id="3" name="Brez_droga_za_ograjo_TB51">
            <a:hlinkClick r:id="" action="ppaction://media"/>
            <a:extLst>
              <a:ext uri="{FF2B5EF4-FFF2-40B4-BE49-F238E27FC236}">
                <a16:creationId xmlns:a16="http://schemas.microsoft.com/office/drawing/2014/main" id="{CA1C240B-4545-4AFD-AFFB-CF6C03FCD18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65760" y="2149664"/>
            <a:ext cx="6896100" cy="3486660"/>
          </a:xfrm>
          <a:prstGeom prst="rect">
            <a:avLst/>
          </a:prstGeom>
        </p:spPr>
      </p:pic>
      <p:pic>
        <p:nvPicPr>
          <p:cNvPr id="7" name="Picture 6">
            <a:extLst>
              <a:ext uri="{FF2B5EF4-FFF2-40B4-BE49-F238E27FC236}">
                <a16:creationId xmlns:a16="http://schemas.microsoft.com/office/drawing/2014/main" id="{D05242E4-98FC-4592-9F27-3C70257F77B0}"/>
              </a:ext>
            </a:extLst>
          </p:cNvPr>
          <p:cNvPicPr>
            <a:picLocks noChangeAspect="1"/>
          </p:cNvPicPr>
          <p:nvPr/>
        </p:nvPicPr>
        <p:blipFill>
          <a:blip r:embed="rId6"/>
          <a:stretch>
            <a:fillRect/>
          </a:stretch>
        </p:blipFill>
        <p:spPr>
          <a:xfrm>
            <a:off x="7394368" y="2560309"/>
            <a:ext cx="4550744" cy="2967039"/>
          </a:xfrm>
          <a:prstGeom prst="rect">
            <a:avLst/>
          </a:prstGeom>
        </p:spPr>
      </p:pic>
    </p:spTree>
    <p:extLst>
      <p:ext uri="{BB962C8B-B14F-4D97-AF65-F5344CB8AC3E}">
        <p14:creationId xmlns:p14="http://schemas.microsoft.com/office/powerpoint/2010/main" val="59819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2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Rezultati</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numeričnih</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simulacij</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58B5887D-A80F-4758-A90E-FEA924E71993}"/>
              </a:ext>
            </a:extLst>
          </p:cNvPr>
          <p:cNvSpPr>
            <a:spLocks noGrp="1"/>
          </p:cNvSpPr>
          <p:nvPr>
            <p:ph idx="1"/>
          </p:nvPr>
        </p:nvSpPr>
        <p:spPr>
          <a:xfrm>
            <a:off x="917933" y="1510664"/>
            <a:ext cx="11266447" cy="828675"/>
          </a:xfrm>
        </p:spPr>
        <p:txBody>
          <a:bodyPr numCol="1" spcCol="720000"/>
          <a:lstStyle/>
          <a:p>
            <a:pPr marL="457200" lvl="1" indent="0" algn="just">
              <a:lnSpc>
                <a:spcPct val="115000"/>
              </a:lnSpc>
              <a:spcBef>
                <a:spcPts val="1200"/>
              </a:spcBef>
              <a:spcAft>
                <a:spcPts val="300"/>
              </a:spcAft>
              <a:buNone/>
            </a:pPr>
            <a:r>
              <a:rPr lang="en-GB" b="1" dirty="0">
                <a:latin typeface="Trebuchet MS" panose="020B0603020202020204" pitchFamily="34" charset="0"/>
                <a:cs typeface="Arial" panose="020B0604020202020204" pitchFamily="34" charset="0"/>
              </a:rPr>
              <a:t>3</a:t>
            </a:r>
            <a:r>
              <a:rPr lang="en-GB" sz="1800" b="1" dirty="0">
                <a:effectLst/>
                <a:latin typeface="Trebuchet MS" panose="020B0603020202020204" pitchFamily="34" charset="0"/>
                <a:cs typeface="Arial" panose="020B0604020202020204" pitchFamily="34" charset="0"/>
              </a:rPr>
              <a:t>.Postavitev </a:t>
            </a:r>
            <a:r>
              <a:rPr lang="en-GB" sz="1800" b="1" dirty="0" err="1">
                <a:effectLst/>
                <a:latin typeface="Trebuchet MS" panose="020B0603020202020204" pitchFamily="34" charset="0"/>
                <a:cs typeface="Arial" panose="020B0604020202020204" pitchFamily="34" charset="0"/>
              </a:rPr>
              <a:t>droga</a:t>
            </a:r>
            <a:r>
              <a:rPr lang="en-GB" sz="1800" b="1" dirty="0">
                <a:effectLst/>
                <a:latin typeface="Trebuchet MS" panose="020B0603020202020204" pitchFamily="34" charset="0"/>
                <a:cs typeface="Arial" panose="020B0604020202020204" pitchFamily="34" charset="0"/>
              </a:rPr>
              <a:t> za </a:t>
            </a:r>
            <a:r>
              <a:rPr lang="en-GB" sz="1800" b="1" dirty="0" err="1">
                <a:effectLst/>
                <a:latin typeface="Trebuchet MS" panose="020B0603020202020204" pitchFamily="34" charset="0"/>
                <a:cs typeface="Arial" panose="020B0604020202020204" pitchFamily="34" charset="0"/>
              </a:rPr>
              <a:t>rasvetljavo</a:t>
            </a:r>
            <a:r>
              <a:rPr lang="en-GB" sz="1800" b="1" dirty="0">
                <a:effectLst/>
                <a:latin typeface="Trebuchet MS" panose="020B0603020202020204" pitchFamily="34" charset="0"/>
                <a:cs typeface="Arial" panose="020B0604020202020204" pitchFamily="34" charset="0"/>
              </a:rPr>
              <a:t> v </a:t>
            </a:r>
            <a:r>
              <a:rPr lang="en-GB" sz="1800" b="1" dirty="0" err="1">
                <a:effectLst/>
                <a:latin typeface="Trebuchet MS" panose="020B0603020202020204" pitchFamily="34" charset="0"/>
                <a:cs typeface="Arial" panose="020B0604020202020204" pitchFamily="34" charset="0"/>
              </a:rPr>
              <a:t>območju</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delovne</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širine</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ograj</a:t>
            </a:r>
            <a:r>
              <a:rPr lang="en-GB" sz="1800" b="1" dirty="0">
                <a:effectLst/>
                <a:latin typeface="Trebuchet MS" panose="020B0603020202020204" pitchFamily="34" charset="0"/>
                <a:cs typeface="Arial" panose="020B0604020202020204" pitchFamily="34" charset="0"/>
              </a:rPr>
              <a:t> (test TB</a:t>
            </a:r>
            <a:r>
              <a:rPr lang="sl-SI" sz="1800" b="1" dirty="0">
                <a:effectLst/>
                <a:latin typeface="Trebuchet MS" panose="020B0603020202020204" pitchFamily="34" charset="0"/>
                <a:cs typeface="Arial" panose="020B0604020202020204" pitchFamily="34" charset="0"/>
              </a:rPr>
              <a:t>51</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ograja</a:t>
            </a:r>
            <a:r>
              <a:rPr lang="en-GB" sz="1800" b="1" dirty="0">
                <a:effectLst/>
                <a:latin typeface="Trebuchet MS" panose="020B0603020202020204" pitchFamily="34" charset="0"/>
                <a:cs typeface="Arial" panose="020B0604020202020204" pitchFamily="34" charset="0"/>
              </a:rPr>
              <a:t> </a:t>
            </a:r>
            <a:r>
              <a:rPr lang="sl-SI" b="1" dirty="0">
                <a:latin typeface="Trebuchet MS" panose="020B0603020202020204" pitchFamily="34" charset="0"/>
                <a:cs typeface="Arial" panose="020B0604020202020204" pitchFamily="34" charset="0"/>
              </a:rPr>
              <a:t>H2</a:t>
            </a:r>
            <a:r>
              <a:rPr lang="en-GB" sz="1800" b="1" dirty="0">
                <a:effectLst/>
                <a:latin typeface="Trebuchet MS" panose="020B0603020202020204" pitchFamily="34" charset="0"/>
                <a:cs typeface="Arial" panose="020B0604020202020204" pitchFamily="34" charset="0"/>
              </a:rPr>
              <a:t>, FE-</a:t>
            </a:r>
            <a:r>
              <a:rPr lang="en-GB" sz="1800" b="1" dirty="0" err="1">
                <a:effectLst/>
                <a:latin typeface="Trebuchet MS" panose="020B0603020202020204" pitchFamily="34" charset="0"/>
                <a:cs typeface="Arial" panose="020B0604020202020204" pitchFamily="34" charset="0"/>
              </a:rPr>
              <a:t>drog</a:t>
            </a:r>
            <a:r>
              <a:rPr lang="en-GB" sz="1800" b="1" dirty="0">
                <a:effectLst/>
                <a:latin typeface="Trebuchet MS" panose="020B0603020202020204" pitchFamily="34" charset="0"/>
                <a:cs typeface="Arial" panose="020B0604020202020204" pitchFamily="34" charset="0"/>
              </a:rPr>
              <a:t>)</a:t>
            </a:r>
            <a:endParaRPr lang="en-SI" sz="1800" b="1" dirty="0">
              <a:effectLst/>
              <a:latin typeface="Trebuchet MS" panose="020B0603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95646FC7-3AA0-4BE1-AD00-85A545AF443D}"/>
              </a:ext>
            </a:extLst>
          </p:cNvPr>
          <p:cNvPicPr>
            <a:picLocks noChangeAspect="1"/>
          </p:cNvPicPr>
          <p:nvPr/>
        </p:nvPicPr>
        <p:blipFill>
          <a:blip r:embed="rId5"/>
          <a:stretch>
            <a:fillRect/>
          </a:stretch>
        </p:blipFill>
        <p:spPr>
          <a:xfrm>
            <a:off x="7392849" y="2519554"/>
            <a:ext cx="4552263" cy="2967039"/>
          </a:xfrm>
          <a:prstGeom prst="rect">
            <a:avLst/>
          </a:prstGeom>
        </p:spPr>
      </p:pic>
      <p:pic>
        <p:nvPicPr>
          <p:cNvPr id="10" name="FE_drog_za_ograjo_TB51">
            <a:hlinkClick r:id="" action="ppaction://media"/>
            <a:extLst>
              <a:ext uri="{FF2B5EF4-FFF2-40B4-BE49-F238E27FC236}">
                <a16:creationId xmlns:a16="http://schemas.microsoft.com/office/drawing/2014/main" id="{E6761628-5BE7-4D05-A76B-A14FE0C3A54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03860" y="2149476"/>
            <a:ext cx="6926401" cy="3501981"/>
          </a:xfrm>
          <a:prstGeom prst="rect">
            <a:avLst/>
          </a:prstGeom>
        </p:spPr>
      </p:pic>
    </p:spTree>
    <p:extLst>
      <p:ext uri="{BB962C8B-B14F-4D97-AF65-F5344CB8AC3E}">
        <p14:creationId xmlns:p14="http://schemas.microsoft.com/office/powerpoint/2010/main" val="2897542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2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Rezultati</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numeričnih</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simulacij</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58B5887D-A80F-4758-A90E-FEA924E71993}"/>
              </a:ext>
            </a:extLst>
          </p:cNvPr>
          <p:cNvSpPr>
            <a:spLocks noGrp="1"/>
          </p:cNvSpPr>
          <p:nvPr>
            <p:ph idx="1"/>
          </p:nvPr>
        </p:nvSpPr>
        <p:spPr>
          <a:xfrm>
            <a:off x="917933" y="1510664"/>
            <a:ext cx="11266447" cy="828675"/>
          </a:xfrm>
        </p:spPr>
        <p:txBody>
          <a:bodyPr numCol="1" spcCol="720000"/>
          <a:lstStyle/>
          <a:p>
            <a:pPr marL="457200" lvl="1" indent="0" algn="just">
              <a:lnSpc>
                <a:spcPct val="115000"/>
              </a:lnSpc>
              <a:spcBef>
                <a:spcPts val="1200"/>
              </a:spcBef>
              <a:spcAft>
                <a:spcPts val="300"/>
              </a:spcAft>
              <a:buNone/>
            </a:pPr>
            <a:r>
              <a:rPr lang="en-GB" b="1" dirty="0">
                <a:latin typeface="Trebuchet MS" panose="020B0603020202020204" pitchFamily="34" charset="0"/>
                <a:cs typeface="Arial" panose="020B0604020202020204" pitchFamily="34" charset="0"/>
              </a:rPr>
              <a:t>2</a:t>
            </a:r>
            <a:r>
              <a:rPr lang="en-GB" sz="1800" b="1" dirty="0">
                <a:effectLst/>
                <a:latin typeface="Trebuchet MS" panose="020B0603020202020204" pitchFamily="34" charset="0"/>
                <a:cs typeface="Arial" panose="020B0604020202020204" pitchFamily="34" charset="0"/>
              </a:rPr>
              <a:t>.Postavitev </a:t>
            </a:r>
            <a:r>
              <a:rPr lang="en-GB" sz="1800" b="1" dirty="0" err="1">
                <a:effectLst/>
                <a:latin typeface="Trebuchet MS" panose="020B0603020202020204" pitchFamily="34" charset="0"/>
                <a:cs typeface="Arial" panose="020B0604020202020204" pitchFamily="34" charset="0"/>
              </a:rPr>
              <a:t>droga</a:t>
            </a:r>
            <a:r>
              <a:rPr lang="en-GB" sz="1800" b="1" dirty="0">
                <a:effectLst/>
                <a:latin typeface="Trebuchet MS" panose="020B0603020202020204" pitchFamily="34" charset="0"/>
                <a:cs typeface="Arial" panose="020B0604020202020204" pitchFamily="34" charset="0"/>
              </a:rPr>
              <a:t> za </a:t>
            </a:r>
            <a:r>
              <a:rPr lang="en-GB" sz="1800" b="1" dirty="0" err="1">
                <a:effectLst/>
                <a:latin typeface="Trebuchet MS" panose="020B0603020202020204" pitchFamily="34" charset="0"/>
                <a:cs typeface="Arial" panose="020B0604020202020204" pitchFamily="34" charset="0"/>
              </a:rPr>
              <a:t>rasvetljavo</a:t>
            </a:r>
            <a:r>
              <a:rPr lang="en-GB" sz="1800" b="1" dirty="0">
                <a:effectLst/>
                <a:latin typeface="Trebuchet MS" panose="020B0603020202020204" pitchFamily="34" charset="0"/>
                <a:cs typeface="Arial" panose="020B0604020202020204" pitchFamily="34" charset="0"/>
              </a:rPr>
              <a:t> v </a:t>
            </a:r>
            <a:r>
              <a:rPr lang="en-GB" sz="1800" b="1" dirty="0" err="1">
                <a:effectLst/>
                <a:latin typeface="Trebuchet MS" panose="020B0603020202020204" pitchFamily="34" charset="0"/>
                <a:cs typeface="Arial" panose="020B0604020202020204" pitchFamily="34" charset="0"/>
              </a:rPr>
              <a:t>območju</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delovne</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širine</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ograj</a:t>
            </a:r>
            <a:r>
              <a:rPr lang="en-GB" sz="1800" b="1" dirty="0">
                <a:effectLst/>
                <a:latin typeface="Trebuchet MS" panose="020B0603020202020204" pitchFamily="34" charset="0"/>
                <a:cs typeface="Arial" panose="020B0604020202020204" pitchFamily="34" charset="0"/>
              </a:rPr>
              <a:t> (test TB</a:t>
            </a:r>
            <a:r>
              <a:rPr lang="sl-SI" sz="1800" b="1" dirty="0">
                <a:effectLst/>
                <a:latin typeface="Trebuchet MS" panose="020B0603020202020204" pitchFamily="34" charset="0"/>
                <a:cs typeface="Arial" panose="020B0604020202020204" pitchFamily="34" charset="0"/>
              </a:rPr>
              <a:t>51</a:t>
            </a:r>
            <a:r>
              <a:rPr lang="en-GB" sz="1800" b="1" dirty="0">
                <a:effectLst/>
                <a:latin typeface="Trebuchet MS" panose="020B0603020202020204" pitchFamily="34" charset="0"/>
                <a:cs typeface="Arial" panose="020B0604020202020204" pitchFamily="34" charset="0"/>
              </a:rPr>
              <a:t> </a:t>
            </a:r>
            <a:r>
              <a:rPr lang="en-GB" sz="1800" b="1" dirty="0" err="1">
                <a:effectLst/>
                <a:latin typeface="Trebuchet MS" panose="020B0603020202020204" pitchFamily="34" charset="0"/>
                <a:cs typeface="Arial" panose="020B0604020202020204" pitchFamily="34" charset="0"/>
              </a:rPr>
              <a:t>ograja</a:t>
            </a:r>
            <a:r>
              <a:rPr lang="en-GB" sz="1800" b="1" dirty="0">
                <a:effectLst/>
                <a:latin typeface="Trebuchet MS" panose="020B0603020202020204" pitchFamily="34" charset="0"/>
                <a:cs typeface="Arial" panose="020B0604020202020204" pitchFamily="34" charset="0"/>
              </a:rPr>
              <a:t> </a:t>
            </a:r>
            <a:r>
              <a:rPr lang="sl-SI" b="1" dirty="0">
                <a:latin typeface="Trebuchet MS" panose="020B0603020202020204" pitchFamily="34" charset="0"/>
                <a:cs typeface="Arial" panose="020B0604020202020204" pitchFamily="34" charset="0"/>
              </a:rPr>
              <a:t>H2</a:t>
            </a:r>
            <a:r>
              <a:rPr lang="en-GB" sz="1800" b="1" dirty="0">
                <a:effectLst/>
                <a:latin typeface="Trebuchet MS" panose="020B0603020202020204" pitchFamily="34" charset="0"/>
                <a:cs typeface="Arial" panose="020B0604020202020204" pitchFamily="34" charset="0"/>
              </a:rPr>
              <a:t>, AL-</a:t>
            </a:r>
            <a:r>
              <a:rPr lang="en-GB" sz="1800" b="1" dirty="0" err="1">
                <a:effectLst/>
                <a:latin typeface="Trebuchet MS" panose="020B0603020202020204" pitchFamily="34" charset="0"/>
                <a:cs typeface="Arial" panose="020B0604020202020204" pitchFamily="34" charset="0"/>
              </a:rPr>
              <a:t>drog</a:t>
            </a:r>
            <a:r>
              <a:rPr lang="en-GB" sz="1800" b="1" dirty="0">
                <a:effectLst/>
                <a:latin typeface="Trebuchet MS" panose="020B0603020202020204" pitchFamily="34" charset="0"/>
                <a:cs typeface="Arial" panose="020B0604020202020204" pitchFamily="34" charset="0"/>
              </a:rPr>
              <a:t>)</a:t>
            </a:r>
            <a:endParaRPr lang="en-SI" sz="1800" b="1" dirty="0">
              <a:effectLst/>
              <a:latin typeface="Trebuchet MS" panose="020B0603020202020204" pitchFamily="34" charset="0"/>
              <a:cs typeface="Arial" panose="020B0604020202020204" pitchFamily="34" charset="0"/>
            </a:endParaRPr>
          </a:p>
        </p:txBody>
      </p:sp>
      <p:pic>
        <p:nvPicPr>
          <p:cNvPr id="2" name="AL_Drog_za_ograjo_TB51">
            <a:hlinkClick r:id="" action="ppaction://media"/>
            <a:extLst>
              <a:ext uri="{FF2B5EF4-FFF2-40B4-BE49-F238E27FC236}">
                <a16:creationId xmlns:a16="http://schemas.microsoft.com/office/drawing/2014/main" id="{787CA412-AAAF-4F9D-A94E-53AA271E53F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68241" y="2149476"/>
            <a:ext cx="6856153" cy="3466464"/>
          </a:xfrm>
          <a:prstGeom prst="rect">
            <a:avLst/>
          </a:prstGeom>
        </p:spPr>
      </p:pic>
      <p:pic>
        <p:nvPicPr>
          <p:cNvPr id="10" name="Picture 9">
            <a:extLst>
              <a:ext uri="{FF2B5EF4-FFF2-40B4-BE49-F238E27FC236}">
                <a16:creationId xmlns:a16="http://schemas.microsoft.com/office/drawing/2014/main" id="{C6C7CD14-1680-4DB3-9E33-19698EC31FA9}"/>
              </a:ext>
            </a:extLst>
          </p:cNvPr>
          <p:cNvPicPr>
            <a:picLocks noChangeAspect="1"/>
          </p:cNvPicPr>
          <p:nvPr/>
        </p:nvPicPr>
        <p:blipFill>
          <a:blip r:embed="rId6"/>
          <a:stretch>
            <a:fillRect/>
          </a:stretch>
        </p:blipFill>
        <p:spPr>
          <a:xfrm>
            <a:off x="7394368" y="2601268"/>
            <a:ext cx="4552029" cy="2967039"/>
          </a:xfrm>
          <a:prstGeom prst="rect">
            <a:avLst/>
          </a:prstGeom>
        </p:spPr>
      </p:pic>
    </p:spTree>
    <p:extLst>
      <p:ext uri="{BB962C8B-B14F-4D97-AF65-F5344CB8AC3E}">
        <p14:creationId xmlns:p14="http://schemas.microsoft.com/office/powerpoint/2010/main" val="165094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7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a:extLst>
              <a:ext uri="{FF2B5EF4-FFF2-40B4-BE49-F238E27FC236}">
                <a16:creationId xmlns:a16="http://schemas.microsoft.com/office/drawing/2014/main" id="{2EF10B61-2D87-F717-8196-153135A349B5}"/>
              </a:ext>
            </a:extLst>
          </p:cNvPr>
          <p:cNvCxnSpPr>
            <a:cxnSpLocks/>
          </p:cNvCxnSpPr>
          <p:nvPr/>
        </p:nvCxnSpPr>
        <p:spPr>
          <a:xfrm>
            <a:off x="918417" y="1289693"/>
            <a:ext cx="10356135" cy="0"/>
          </a:xfrm>
          <a:prstGeom prst="line">
            <a:avLst/>
          </a:prstGeom>
          <a:ln w="25400">
            <a:solidFill>
              <a:srgbClr val="193C88"/>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F9CCF54-C817-21CC-6EF5-1EE7A9642141}"/>
              </a:ext>
            </a:extLst>
          </p:cNvPr>
          <p:cNvSpPr>
            <a:spLocks noGrp="1"/>
          </p:cNvSpPr>
          <p:nvPr>
            <p:ph type="title"/>
          </p:nvPr>
        </p:nvSpPr>
        <p:spPr>
          <a:xfrm>
            <a:off x="918417" y="702256"/>
            <a:ext cx="8586835" cy="511246"/>
          </a:xfrm>
        </p:spPr>
        <p:txBody>
          <a:bodyPr anchor="t">
            <a:noAutofit/>
          </a:bodyPr>
          <a:lstStyle/>
          <a:p>
            <a:pPr>
              <a:lnSpc>
                <a:spcPct val="150000"/>
              </a:lnSpc>
              <a:spcAft>
                <a:spcPts val="600"/>
              </a:spcAft>
            </a:pPr>
            <a:r>
              <a:rPr lang="en-GB" sz="1800" b="1" dirty="0" err="1">
                <a:latin typeface="Trebuchet MS" panose="020B0603020202020204" pitchFamily="34" charset="0"/>
                <a:ea typeface="Times New Roman" panose="02020603050405020304" pitchFamily="18" charset="0"/>
              </a:rPr>
              <a:t>Sklep</a:t>
            </a:r>
            <a:r>
              <a:rPr lang="en-GB" sz="1800" b="1" dirty="0">
                <a:latin typeface="Trebuchet MS" panose="020B0603020202020204" pitchFamily="34" charset="0"/>
                <a:ea typeface="Times New Roman" panose="02020603050405020304" pitchFamily="18" charset="0"/>
              </a:rPr>
              <a:t> 2.</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
        <p:nvSpPr>
          <p:cNvPr id="6" name="Content Placeholder 2">
            <a:extLst>
              <a:ext uri="{FF2B5EF4-FFF2-40B4-BE49-F238E27FC236}">
                <a16:creationId xmlns:a16="http://schemas.microsoft.com/office/drawing/2014/main" id="{8801C4BE-1027-D2F0-32E7-52F1A8B7809B}"/>
              </a:ext>
            </a:extLst>
          </p:cNvPr>
          <p:cNvSpPr>
            <a:spLocks noGrp="1"/>
          </p:cNvSpPr>
          <p:nvPr>
            <p:ph idx="1"/>
          </p:nvPr>
        </p:nvSpPr>
        <p:spPr>
          <a:xfrm>
            <a:off x="918416" y="1498281"/>
            <a:ext cx="10356135" cy="2829877"/>
          </a:xfrm>
        </p:spPr>
        <p:txBody>
          <a:bodyPr numCol="1" spcCol="720000"/>
          <a:lstStyle/>
          <a:p>
            <a:pPr marL="0" indent="0" algn="just">
              <a:lnSpc>
                <a:spcPct val="150000"/>
              </a:lnSpc>
              <a:spcBef>
                <a:spcPts val="600"/>
              </a:spcBef>
              <a:buNone/>
            </a:pPr>
            <a:endParaRPr lang="en-GB" sz="12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pPr>
            <a:r>
              <a:rPr lang="en-GB" dirty="0">
                <a:latin typeface="Trebuchet MS" panose="020B0603020202020204" pitchFamily="34"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Pasivno</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varne</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konstrukcije</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niso</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primarni</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ukrep</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za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izboljšanje</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prometne</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dirty="0" err="1">
                <a:effectLst/>
                <a:latin typeface="Trebuchet MS" panose="020B0603020202020204" pitchFamily="34" charset="0"/>
                <a:ea typeface="Times New Roman" panose="02020603050405020304" pitchFamily="18" charset="0"/>
                <a:cs typeface="Times New Roman" panose="02020603050405020304" pitchFamily="18" charset="0"/>
              </a:rPr>
              <a:t>varnosti</a:t>
            </a:r>
            <a:r>
              <a:rPr lang="en-GB" dirty="0">
                <a:effectLst/>
                <a:latin typeface="Trebuchet MS" panose="020B0603020202020204" pitchFamily="34" charset="0"/>
                <a:ea typeface="Times New Roman" panose="02020603050405020304" pitchFamily="18" charset="0"/>
                <a:cs typeface="Times New Roman" panose="02020603050405020304" pitchFamily="18" charset="0"/>
              </a:rPr>
              <a:t>!</a:t>
            </a:r>
          </a:p>
          <a:p>
            <a:pPr marL="0" indent="0" algn="just">
              <a:lnSpc>
                <a:spcPct val="150000"/>
              </a:lnSpc>
              <a:spcBef>
                <a:spcPts val="600"/>
              </a:spcBef>
              <a:buNone/>
            </a:pPr>
            <a:r>
              <a:rPr lang="en-GB" dirty="0">
                <a:latin typeface="Trebuchet MS" panose="020B0603020202020204" pitchFamily="34" charset="0"/>
              </a:rPr>
              <a:t>- </a:t>
            </a:r>
            <a:r>
              <a:rPr lang="sl-SI" dirty="0">
                <a:latin typeface="Trebuchet MS" panose="020B0603020202020204" pitchFamily="34" charset="0"/>
              </a:rPr>
              <a:t>Postavitev konstrukcij v območju delovne širine </a:t>
            </a:r>
            <a:r>
              <a:rPr lang="en-GB" dirty="0" err="1">
                <a:latin typeface="Trebuchet MS" panose="020B0603020202020204" pitchFamily="34" charset="0"/>
              </a:rPr>
              <a:t>ograje</a:t>
            </a:r>
            <a:r>
              <a:rPr lang="en-GB" dirty="0">
                <a:latin typeface="Trebuchet MS" panose="020B0603020202020204" pitchFamily="34" charset="0"/>
              </a:rPr>
              <a:t> </a:t>
            </a:r>
            <a:r>
              <a:rPr lang="sl-SI" dirty="0">
                <a:latin typeface="Trebuchet MS" panose="020B0603020202020204" pitchFamily="34" charset="0"/>
              </a:rPr>
              <a:t>vpliva na togost sistema ter spremeni</a:t>
            </a:r>
            <a:r>
              <a:rPr lang="en-GB" dirty="0">
                <a:latin typeface="Trebuchet MS" panose="020B0603020202020204" pitchFamily="34" charset="0"/>
              </a:rPr>
              <a:t> </a:t>
            </a:r>
            <a:r>
              <a:rPr lang="en-GB" dirty="0" err="1">
                <a:latin typeface="Trebuchet MS" panose="020B0603020202020204" pitchFamily="34" charset="0"/>
              </a:rPr>
              <a:t>varnostne</a:t>
            </a:r>
            <a:r>
              <a:rPr lang="sl-SI" dirty="0">
                <a:latin typeface="Trebuchet MS" panose="020B0603020202020204" pitchFamily="34" charset="0"/>
              </a:rPr>
              <a:t> karakteristike ograje</a:t>
            </a:r>
            <a:r>
              <a:rPr lang="en-GB" dirty="0">
                <a:latin typeface="Trebuchet MS" panose="020B0603020202020204" pitchFamily="34" charset="0"/>
              </a:rPr>
              <a:t>!</a:t>
            </a:r>
            <a:endParaRPr lang="en-GB"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pPr>
            <a:r>
              <a:rPr lang="en-GB" dirty="0">
                <a:latin typeface="Trebuchet MS" panose="020B0603020202020204" pitchFamily="34" charset="0"/>
              </a:rPr>
              <a:t>- </a:t>
            </a:r>
            <a:r>
              <a:rPr lang="sl-SI" dirty="0">
                <a:latin typeface="Trebuchet MS" panose="020B0603020202020204" pitchFamily="34" charset="0"/>
              </a:rPr>
              <a:t>Praviloma naj bodo </a:t>
            </a:r>
            <a:r>
              <a:rPr lang="en-GB" dirty="0" err="1">
                <a:latin typeface="Trebuchet MS" panose="020B0603020202020204" pitchFamily="34" charset="0"/>
              </a:rPr>
              <a:t>konstrukcije</a:t>
            </a:r>
            <a:r>
              <a:rPr lang="en-GB" dirty="0">
                <a:latin typeface="Trebuchet MS" panose="020B0603020202020204" pitchFamily="34" charset="0"/>
              </a:rPr>
              <a:t> </a:t>
            </a:r>
            <a:r>
              <a:rPr lang="en-GB" dirty="0" err="1">
                <a:latin typeface="Trebuchet MS" panose="020B0603020202020204" pitchFamily="34" charset="0"/>
              </a:rPr>
              <a:t>ali</a:t>
            </a:r>
            <a:r>
              <a:rPr lang="en-GB" dirty="0">
                <a:latin typeface="Trebuchet MS" panose="020B0603020202020204" pitchFamily="34" charset="0"/>
              </a:rPr>
              <a:t> </a:t>
            </a:r>
            <a:r>
              <a:rPr lang="en-GB" dirty="0" err="1">
                <a:latin typeface="Trebuchet MS" panose="020B0603020202020204" pitchFamily="34" charset="0"/>
              </a:rPr>
              <a:t>nosilni</a:t>
            </a:r>
            <a:r>
              <a:rPr lang="en-GB" dirty="0">
                <a:latin typeface="Trebuchet MS" panose="020B0603020202020204" pitchFamily="34" charset="0"/>
              </a:rPr>
              <a:t> </a:t>
            </a:r>
            <a:r>
              <a:rPr lang="en-GB" dirty="0" err="1">
                <a:latin typeface="Trebuchet MS" panose="020B0603020202020204" pitchFamily="34" charset="0"/>
              </a:rPr>
              <a:t>drogovi</a:t>
            </a:r>
            <a:r>
              <a:rPr lang="en-GB" dirty="0">
                <a:latin typeface="Trebuchet MS" panose="020B0603020202020204" pitchFamily="34" charset="0"/>
              </a:rPr>
              <a:t> </a:t>
            </a:r>
            <a:r>
              <a:rPr lang="sl-SI" dirty="0">
                <a:latin typeface="Trebuchet MS" panose="020B0603020202020204" pitchFamily="34" charset="0"/>
              </a:rPr>
              <a:t>postavljen</a:t>
            </a:r>
            <a:r>
              <a:rPr lang="en-GB" dirty="0" err="1">
                <a:latin typeface="Trebuchet MS" panose="020B0603020202020204" pitchFamily="34" charset="0"/>
              </a:rPr>
              <a:t>i</a:t>
            </a:r>
            <a:r>
              <a:rPr lang="sl-SI" dirty="0">
                <a:latin typeface="Trebuchet MS" panose="020B0603020202020204" pitchFamily="34" charset="0"/>
              </a:rPr>
              <a:t> zunaj območja delovne širine ograje</a:t>
            </a:r>
            <a:r>
              <a:rPr lang="en-GB" dirty="0">
                <a:latin typeface="Trebuchet MS" panose="020B0603020202020204" pitchFamily="34" charset="0"/>
              </a:rPr>
              <a:t>.</a:t>
            </a:r>
            <a:r>
              <a:rPr lang="sl-SI" dirty="0">
                <a:latin typeface="Trebuchet MS" panose="020B0603020202020204" pitchFamily="34" charset="0"/>
              </a:rPr>
              <a:t> </a:t>
            </a:r>
            <a:r>
              <a:rPr lang="en-GB" dirty="0">
                <a:latin typeface="Trebuchet MS" panose="020B0603020202020204" pitchFamily="34" charset="0"/>
              </a:rPr>
              <a:t>K</a:t>
            </a:r>
            <a:r>
              <a:rPr lang="sl-SI" dirty="0" err="1">
                <a:latin typeface="Trebuchet MS" panose="020B0603020202020204" pitchFamily="34" charset="0"/>
              </a:rPr>
              <a:t>adar</a:t>
            </a:r>
            <a:r>
              <a:rPr lang="sl-SI" dirty="0">
                <a:latin typeface="Trebuchet MS" panose="020B0603020202020204" pitchFamily="34" charset="0"/>
              </a:rPr>
              <a:t> to ni mogoče, se priporoča uporaba pasivno varne opreme.</a:t>
            </a:r>
            <a:endParaRPr lang="sl-SI"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52108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A0937D-E7D7-4ABC-B371-5FB3070672B5}"/>
              </a:ext>
            </a:extLst>
          </p:cNvPr>
          <p:cNvPicPr>
            <a:picLocks noChangeAspect="1"/>
          </p:cNvPicPr>
          <p:nvPr/>
        </p:nvPicPr>
        <p:blipFill>
          <a:blip r:embed="rId3"/>
          <a:stretch>
            <a:fillRect/>
          </a:stretch>
        </p:blipFill>
        <p:spPr>
          <a:xfrm>
            <a:off x="0" y="-9862"/>
            <a:ext cx="12192000" cy="5991561"/>
          </a:xfrm>
          <a:prstGeom prst="rect">
            <a:avLst/>
          </a:prstGeom>
        </p:spPr>
      </p:pic>
      <p:sp>
        <p:nvSpPr>
          <p:cNvPr id="9" name="Title 1">
            <a:extLst>
              <a:ext uri="{FF2B5EF4-FFF2-40B4-BE49-F238E27FC236}">
                <a16:creationId xmlns:a16="http://schemas.microsoft.com/office/drawing/2014/main" id="{4D8F4825-E443-409E-9C01-2E415ABD5E3D}"/>
              </a:ext>
            </a:extLst>
          </p:cNvPr>
          <p:cNvSpPr>
            <a:spLocks noGrp="1"/>
          </p:cNvSpPr>
          <p:nvPr>
            <p:ph type="title"/>
          </p:nvPr>
        </p:nvSpPr>
        <p:spPr>
          <a:xfrm>
            <a:off x="4667457" y="620678"/>
            <a:ext cx="2426763" cy="511246"/>
          </a:xfrm>
        </p:spPr>
        <p:txBody>
          <a:bodyPr anchor="t">
            <a:noAutofit/>
          </a:bodyPr>
          <a:lstStyle/>
          <a:p>
            <a:pPr>
              <a:lnSpc>
                <a:spcPct val="150000"/>
              </a:lnSpc>
              <a:spcAft>
                <a:spcPts val="600"/>
              </a:spcAft>
            </a:pPr>
            <a:r>
              <a:rPr lang="en-GB" sz="1800" b="1" dirty="0" err="1">
                <a:latin typeface="Trebuchet MS" panose="020B0603020202020204" pitchFamily="34" charset="0"/>
                <a:ea typeface="Times New Roman" panose="02020603050405020304" pitchFamily="18" charset="0"/>
              </a:rPr>
              <a:t>Hvala</a:t>
            </a:r>
            <a:r>
              <a:rPr lang="en-GB" sz="1800" b="1" dirty="0">
                <a:latin typeface="Trebuchet MS" panose="020B0603020202020204" pitchFamily="34" charset="0"/>
                <a:ea typeface="Times New Roman" panose="02020603050405020304" pitchFamily="18" charset="0"/>
              </a:rPr>
              <a:t> za </a:t>
            </a:r>
            <a:r>
              <a:rPr lang="en-GB" sz="1800" b="1" dirty="0" err="1">
                <a:latin typeface="Trebuchet MS" panose="020B0603020202020204" pitchFamily="34" charset="0"/>
                <a:ea typeface="Times New Roman" panose="02020603050405020304" pitchFamily="18" charset="0"/>
              </a:rPr>
              <a:t>pozornost</a:t>
            </a:r>
            <a:r>
              <a:rPr lang="en-GB" sz="1800" b="1" dirty="0">
                <a:latin typeface="Trebuchet MS" panose="020B0603020202020204" pitchFamily="34" charset="0"/>
                <a:ea typeface="Times New Roman" panose="02020603050405020304" pitchFamily="18" charset="0"/>
              </a:rPr>
              <a:t>!</a:t>
            </a:r>
            <a:endParaRPr lang="en-SI"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7089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6FEA9-5126-8140-9091-D0956A5E525A}"/>
              </a:ext>
            </a:extLst>
          </p:cNvPr>
          <p:cNvSpPr>
            <a:spLocks noGrp="1"/>
          </p:cNvSpPr>
          <p:nvPr>
            <p:ph type="ctrTitle"/>
          </p:nvPr>
        </p:nvSpPr>
        <p:spPr>
          <a:xfrm>
            <a:off x="3842383" y="2544746"/>
            <a:ext cx="7252969" cy="674079"/>
          </a:xfrm>
        </p:spPr>
        <p:txBody>
          <a:bodyPr lIns="0" tIns="0" rIns="0" bIns="0">
            <a:normAutofit/>
          </a:bodyPr>
          <a:lstStyle/>
          <a:p>
            <a:pPr algn="l"/>
            <a:r>
              <a:rPr lang="en-GB" sz="4800" dirty="0" err="1">
                <a:latin typeface="Univerza Sans" panose="00000600000000000000" pitchFamily="2" charset="0"/>
                <a:ea typeface="Univerza Sans" panose="00000600000000000000" pitchFamily="2" charset="0"/>
              </a:rPr>
              <a:t>Hvala</a:t>
            </a:r>
            <a:r>
              <a:rPr lang="en-GB" sz="4800" dirty="0">
                <a:latin typeface="Univerza Sans" panose="00000600000000000000" pitchFamily="2" charset="0"/>
                <a:ea typeface="Univerza Sans" panose="00000600000000000000" pitchFamily="2" charset="0"/>
              </a:rPr>
              <a:t> za </a:t>
            </a:r>
            <a:r>
              <a:rPr lang="en-GB" sz="4800" dirty="0" err="1">
                <a:latin typeface="Univerza Sans" panose="00000600000000000000" pitchFamily="2" charset="0"/>
                <a:ea typeface="Univerza Sans" panose="00000600000000000000" pitchFamily="2" charset="0"/>
              </a:rPr>
              <a:t>vašo</a:t>
            </a:r>
            <a:r>
              <a:rPr lang="en-GB" sz="4800" dirty="0">
                <a:latin typeface="Univerza Sans" panose="00000600000000000000" pitchFamily="2" charset="0"/>
                <a:ea typeface="Univerza Sans" panose="00000600000000000000" pitchFamily="2" charset="0"/>
              </a:rPr>
              <a:t> </a:t>
            </a:r>
            <a:r>
              <a:rPr lang="en-GB" sz="4800" dirty="0" err="1">
                <a:latin typeface="Univerza Sans" panose="00000600000000000000" pitchFamily="2" charset="0"/>
                <a:ea typeface="Univerza Sans" panose="00000600000000000000" pitchFamily="2" charset="0"/>
              </a:rPr>
              <a:t>pozornost</a:t>
            </a:r>
            <a:r>
              <a:rPr lang="en-GB" sz="4800" dirty="0">
                <a:latin typeface="Univerza Sans" panose="00000600000000000000" pitchFamily="2" charset="0"/>
                <a:ea typeface="Univerza Sans" panose="00000600000000000000" pitchFamily="2" charset="0"/>
              </a:rPr>
              <a:t>!</a:t>
            </a:r>
            <a:endParaRPr lang="en-SI" sz="4800" dirty="0">
              <a:solidFill>
                <a:schemeClr val="bg1"/>
              </a:solidFill>
              <a:latin typeface="Univerza Sans" panose="00000600000000000000" pitchFamily="2" charset="0"/>
              <a:ea typeface="Univerza Sans" panose="00000600000000000000" pitchFamily="2" charset="0"/>
            </a:endParaRPr>
          </a:p>
        </p:txBody>
      </p:sp>
      <p:sp>
        <p:nvSpPr>
          <p:cNvPr id="21" name="Subtitle 2">
            <a:extLst>
              <a:ext uri="{FF2B5EF4-FFF2-40B4-BE49-F238E27FC236}">
                <a16:creationId xmlns:a16="http://schemas.microsoft.com/office/drawing/2014/main" id="{63A0BC62-7141-494A-B9D4-A71498649708}"/>
              </a:ext>
            </a:extLst>
          </p:cNvPr>
          <p:cNvSpPr txBox="1">
            <a:spLocks/>
          </p:cNvSpPr>
          <p:nvPr/>
        </p:nvSpPr>
        <p:spPr>
          <a:xfrm>
            <a:off x="3906391" y="5417084"/>
            <a:ext cx="3241589" cy="327404"/>
          </a:xfrm>
          <a:prstGeom prst="rect">
            <a:avLst/>
          </a:prstGeom>
        </p:spPr>
        <p:txBody>
          <a:bodyPr vert="horz" lIns="0" tIns="0" rIns="0" bIns="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sl-SI" sz="1400" dirty="0">
              <a:solidFill>
                <a:schemeClr val="bg1"/>
              </a:solidFill>
              <a:latin typeface="Arial" panose="020B0604020202020204" pitchFamily="34" charset="0"/>
              <a:sym typeface="HelNeueSloBold" charset="0"/>
            </a:endParaRPr>
          </a:p>
        </p:txBody>
      </p:sp>
      <p:sp>
        <p:nvSpPr>
          <p:cNvPr id="12" name="Rectangle 11">
            <a:extLst>
              <a:ext uri="{FF2B5EF4-FFF2-40B4-BE49-F238E27FC236}">
                <a16:creationId xmlns:a16="http://schemas.microsoft.com/office/drawing/2014/main" id="{3214FDEC-FA41-A643-9D84-17EB6B6B0714}"/>
              </a:ext>
            </a:extLst>
          </p:cNvPr>
          <p:cNvSpPr/>
          <p:nvPr/>
        </p:nvSpPr>
        <p:spPr>
          <a:xfrm>
            <a:off x="0" y="0"/>
            <a:ext cx="300892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endParaRPr>
          </a:p>
        </p:txBody>
      </p:sp>
      <p:pic>
        <p:nvPicPr>
          <p:cNvPr id="5" name="Slika 4" descr="Slika, ki vsebuje besede besedilo, pisava, posnetek zaslona, logotip&#10;&#10;Opis je samodejno ustvarjen">
            <a:extLst>
              <a:ext uri="{FF2B5EF4-FFF2-40B4-BE49-F238E27FC236}">
                <a16:creationId xmlns:a16="http://schemas.microsoft.com/office/drawing/2014/main" id="{314A224E-81D0-B27B-E056-28BDC496026B}"/>
              </a:ext>
            </a:extLst>
          </p:cNvPr>
          <p:cNvPicPr>
            <a:picLocks noChangeAspect="1"/>
          </p:cNvPicPr>
          <p:nvPr/>
        </p:nvPicPr>
        <p:blipFill>
          <a:blip r:embed="rId2"/>
          <a:stretch>
            <a:fillRect/>
          </a:stretch>
        </p:blipFill>
        <p:spPr>
          <a:xfrm>
            <a:off x="77218" y="2288984"/>
            <a:ext cx="2854486" cy="1791684"/>
          </a:xfrm>
          <a:prstGeom prst="rect">
            <a:avLst/>
          </a:prstGeom>
        </p:spPr>
      </p:pic>
      <p:pic>
        <p:nvPicPr>
          <p:cNvPr id="4" name="Slika 3">
            <a:extLst>
              <a:ext uri="{FF2B5EF4-FFF2-40B4-BE49-F238E27FC236}">
                <a16:creationId xmlns:a16="http://schemas.microsoft.com/office/drawing/2014/main" id="{3BC018FB-1897-35C7-4668-E080633C36AC}"/>
              </a:ext>
            </a:extLst>
          </p:cNvPr>
          <p:cNvPicPr>
            <a:picLocks noChangeAspect="1"/>
          </p:cNvPicPr>
          <p:nvPr/>
        </p:nvPicPr>
        <p:blipFill>
          <a:blip r:embed="rId3">
            <a:extLst>
              <a:ext uri="{BEBA8EAE-BF5A-486C-A8C5-ECC9F3942E4B}">
                <a14:imgProps xmlns:a14="http://schemas.microsoft.com/office/drawing/2010/main">
                  <a14:imgLayer r:embed="rId4">
                    <a14:imgEffect>
                      <a14:artisticPhotocopy/>
                    </a14:imgEffect>
                  </a14:imgLayer>
                </a14:imgProps>
              </a:ext>
            </a:extLst>
          </a:blip>
          <a:stretch>
            <a:fillRect/>
          </a:stretch>
        </p:blipFill>
        <p:spPr>
          <a:xfrm>
            <a:off x="3859548" y="5040899"/>
            <a:ext cx="370524" cy="370524"/>
          </a:xfrm>
          <a:prstGeom prst="rect">
            <a:avLst/>
          </a:prstGeom>
        </p:spPr>
      </p:pic>
      <p:pic>
        <p:nvPicPr>
          <p:cNvPr id="6" name="Slika 5">
            <a:extLst>
              <a:ext uri="{FF2B5EF4-FFF2-40B4-BE49-F238E27FC236}">
                <a16:creationId xmlns:a16="http://schemas.microsoft.com/office/drawing/2014/main" id="{5F7F5410-78DF-0689-1F0A-E6D39B390C21}"/>
              </a:ext>
            </a:extLst>
          </p:cNvPr>
          <p:cNvPicPr>
            <a:picLocks noChangeAspect="1"/>
          </p:cNvPicPr>
          <p:nvPr/>
        </p:nvPicPr>
        <p:blipFill>
          <a:blip r:embed="rId5">
            <a:extLst>
              <a:ext uri="{BEBA8EAE-BF5A-486C-A8C5-ECC9F3942E4B}">
                <a14:imgProps xmlns:a14="http://schemas.microsoft.com/office/drawing/2010/main">
                  <a14:imgLayer r:embed="rId6">
                    <a14:imgEffect>
                      <a14:artisticPhotocopy/>
                    </a14:imgEffect>
                  </a14:imgLayer>
                </a14:imgProps>
              </a:ext>
            </a:extLst>
          </a:blip>
          <a:stretch>
            <a:fillRect/>
          </a:stretch>
        </p:blipFill>
        <p:spPr>
          <a:xfrm>
            <a:off x="4433664" y="5033054"/>
            <a:ext cx="370525" cy="370525"/>
          </a:xfrm>
          <a:prstGeom prst="rect">
            <a:avLst/>
          </a:prstGeom>
        </p:spPr>
      </p:pic>
      <p:pic>
        <p:nvPicPr>
          <p:cNvPr id="7" name="Slika 6">
            <a:extLst>
              <a:ext uri="{FF2B5EF4-FFF2-40B4-BE49-F238E27FC236}">
                <a16:creationId xmlns:a16="http://schemas.microsoft.com/office/drawing/2014/main" id="{4F90B61F-BF42-DC3E-5519-2553EF96D208}"/>
              </a:ext>
            </a:extLst>
          </p:cNvPr>
          <p:cNvPicPr>
            <a:picLocks noChangeAspect="1"/>
          </p:cNvPicPr>
          <p:nvPr/>
        </p:nvPicPr>
        <p:blipFill>
          <a:blip r:embed="rId7">
            <a:extLst>
              <a:ext uri="{BEBA8EAE-BF5A-486C-A8C5-ECC9F3942E4B}">
                <a14:imgProps xmlns:a14="http://schemas.microsoft.com/office/drawing/2010/main">
                  <a14:imgLayer r:embed="rId8">
                    <a14:imgEffect>
                      <a14:artisticPhotocopy/>
                    </a14:imgEffect>
                  </a14:imgLayer>
                </a14:imgProps>
              </a:ext>
            </a:extLst>
          </a:blip>
          <a:stretch>
            <a:fillRect/>
          </a:stretch>
        </p:blipFill>
        <p:spPr>
          <a:xfrm>
            <a:off x="5581897" y="5052901"/>
            <a:ext cx="370524" cy="370524"/>
          </a:xfrm>
          <a:prstGeom prst="rect">
            <a:avLst/>
          </a:prstGeom>
        </p:spPr>
      </p:pic>
      <p:pic>
        <p:nvPicPr>
          <p:cNvPr id="8" name="Slika 7">
            <a:extLst>
              <a:ext uri="{FF2B5EF4-FFF2-40B4-BE49-F238E27FC236}">
                <a16:creationId xmlns:a16="http://schemas.microsoft.com/office/drawing/2014/main" id="{E914B312-2FF5-E5CE-150F-774A8D9BF80A}"/>
              </a:ext>
            </a:extLst>
          </p:cNvPr>
          <p:cNvPicPr>
            <a:picLocks noChangeAspect="1"/>
          </p:cNvPicPr>
          <p:nvPr/>
        </p:nvPicPr>
        <p:blipFill>
          <a:blip r:embed="rId9">
            <a:extLst>
              <a:ext uri="{BEBA8EAE-BF5A-486C-A8C5-ECC9F3942E4B}">
                <a14:imgProps xmlns:a14="http://schemas.microsoft.com/office/drawing/2010/main">
                  <a14:imgLayer r:embed="rId10">
                    <a14:imgEffect>
                      <a14:artisticPhotocopy/>
                    </a14:imgEffect>
                  </a14:imgLayer>
                </a14:imgProps>
              </a:ext>
            </a:extLst>
          </a:blip>
          <a:stretch>
            <a:fillRect/>
          </a:stretch>
        </p:blipFill>
        <p:spPr>
          <a:xfrm>
            <a:off x="5007781" y="5046560"/>
            <a:ext cx="370524" cy="370524"/>
          </a:xfrm>
          <a:prstGeom prst="rect">
            <a:avLst/>
          </a:prstGeom>
        </p:spPr>
      </p:pic>
      <p:pic>
        <p:nvPicPr>
          <p:cNvPr id="9" name="Slika 8">
            <a:extLst>
              <a:ext uri="{FF2B5EF4-FFF2-40B4-BE49-F238E27FC236}">
                <a16:creationId xmlns:a16="http://schemas.microsoft.com/office/drawing/2014/main" id="{ADE2A491-2D65-53C6-1EE8-0322AFC30112}"/>
              </a:ext>
            </a:extLst>
          </p:cNvPr>
          <p:cNvPicPr>
            <a:picLocks noChangeAspect="1"/>
          </p:cNvPicPr>
          <p:nvPr/>
        </p:nvPicPr>
        <p:blipFill>
          <a:blip r:embed="rId11">
            <a:extLst>
              <a:ext uri="{BEBA8EAE-BF5A-486C-A8C5-ECC9F3942E4B}">
                <a14:imgProps xmlns:a14="http://schemas.microsoft.com/office/drawing/2010/main">
                  <a14:imgLayer r:embed="rId12">
                    <a14:imgEffect>
                      <a14:artisticPhotocopy/>
                    </a14:imgEffect>
                  </a14:imgLayer>
                </a14:imgProps>
              </a:ext>
            </a:extLst>
          </a:blip>
          <a:stretch>
            <a:fillRect/>
          </a:stretch>
        </p:blipFill>
        <p:spPr>
          <a:xfrm>
            <a:off x="6156013" y="5040899"/>
            <a:ext cx="370524" cy="370524"/>
          </a:xfrm>
          <a:prstGeom prst="rect">
            <a:avLst/>
          </a:prstGeom>
        </p:spPr>
      </p:pic>
      <p:sp>
        <p:nvSpPr>
          <p:cNvPr id="14" name="Title 1">
            <a:extLst>
              <a:ext uri="{FF2B5EF4-FFF2-40B4-BE49-F238E27FC236}">
                <a16:creationId xmlns:a16="http://schemas.microsoft.com/office/drawing/2014/main" id="{A980CD39-52D3-6FE1-89EC-6185B825F002}"/>
              </a:ext>
            </a:extLst>
          </p:cNvPr>
          <p:cNvSpPr txBox="1">
            <a:spLocks/>
          </p:cNvSpPr>
          <p:nvPr/>
        </p:nvSpPr>
        <p:spPr>
          <a:xfrm>
            <a:off x="3842383" y="4520389"/>
            <a:ext cx="1751110" cy="327404"/>
          </a:xfrm>
          <a:prstGeom prst="rect">
            <a:avLst/>
          </a:prstGeom>
        </p:spPr>
        <p:txBody>
          <a:bodyPr vert="horz" lIns="0" tIns="0" rIns="0" bIns="0" rtlCol="0" anchor="b">
            <a:normAutofit/>
          </a:bodyPr>
          <a:lstStyle>
            <a:lvl1pPr algn="l" defTabSz="914400" rtl="0" eaLnBrk="1" latinLnBrk="0" hangingPunct="1">
              <a:lnSpc>
                <a:spcPct val="80000"/>
              </a:lnSpc>
              <a:spcBef>
                <a:spcPct val="0"/>
              </a:spcBef>
              <a:buNone/>
              <a:defRPr sz="6000" b="0" i="1" kern="1200">
                <a:solidFill>
                  <a:schemeClr val="bg1"/>
                </a:solidFill>
                <a:latin typeface="Times New Roman" panose="02020603050405020304" pitchFamily="18" charset="0"/>
                <a:ea typeface="+mj-ea"/>
                <a:cs typeface="Times New Roman" panose="02020603050405020304" pitchFamily="18" charset="0"/>
              </a:defRPr>
            </a:lvl1pPr>
          </a:lstStyle>
          <a:p>
            <a:r>
              <a:rPr lang="en-GB" sz="2000" dirty="0">
                <a:latin typeface="Univerza Sans" panose="00000600000000000000" pitchFamily="2" charset="0"/>
                <a:ea typeface="Univerza Sans" panose="00000600000000000000" pitchFamily="2" charset="0"/>
              </a:rPr>
              <a:t>www.fs.uni-lj.si</a:t>
            </a:r>
            <a:endParaRPr lang="en-SI" sz="2000" dirty="0">
              <a:latin typeface="Univerza Sans" panose="00000600000000000000" pitchFamily="2" charset="0"/>
              <a:ea typeface="Univerza Sans" panose="00000600000000000000" pitchFamily="2" charset="0"/>
            </a:endParaRPr>
          </a:p>
        </p:txBody>
      </p:sp>
    </p:spTree>
    <p:extLst>
      <p:ext uri="{BB962C8B-B14F-4D97-AF65-F5344CB8AC3E}">
        <p14:creationId xmlns:p14="http://schemas.microsoft.com/office/powerpoint/2010/main" val="36124944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FS_slo" id="{F105A181-DBD9-E448-95AF-1DE818D12817}" vid="{CBF29784-6D3A-6841-B6DC-DABBF23DB1B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51625</TotalTime>
  <Words>2610</Words>
  <Application>Microsoft Office PowerPoint</Application>
  <PresentationFormat>Širokozaslonsko</PresentationFormat>
  <Paragraphs>188</Paragraphs>
  <Slides>29</Slides>
  <Notes>24</Notes>
  <HiddenSlides>0</HiddenSlides>
  <MMClips>11</MMClips>
  <ScaleCrop>false</ScaleCrop>
  <HeadingPairs>
    <vt:vector size="6" baseType="variant">
      <vt:variant>
        <vt:lpstr>Uporabljene pisave</vt:lpstr>
      </vt:variant>
      <vt:variant>
        <vt:i4>6</vt:i4>
      </vt:variant>
      <vt:variant>
        <vt:lpstr>Tema</vt:lpstr>
      </vt:variant>
      <vt:variant>
        <vt:i4>1</vt:i4>
      </vt:variant>
      <vt:variant>
        <vt:lpstr>Naslovi diapozitivov</vt:lpstr>
      </vt:variant>
      <vt:variant>
        <vt:i4>29</vt:i4>
      </vt:variant>
    </vt:vector>
  </HeadingPairs>
  <TitlesOfParts>
    <vt:vector size="36" baseType="lpstr">
      <vt:lpstr>Arial</vt:lpstr>
      <vt:lpstr>Calibri</vt:lpstr>
      <vt:lpstr>Courier New</vt:lpstr>
      <vt:lpstr>Times New Roman</vt:lpstr>
      <vt:lpstr>Trebuchet MS</vt:lpstr>
      <vt:lpstr>Univerza Sans</vt:lpstr>
      <vt:lpstr>Office Theme</vt:lpstr>
      <vt:lpstr>PRIPOROČILA ZA UPORABO ABSORBCIJSKO PASIVNO VARNIH NOSILNIH KONSTRUKCIJ</vt:lpstr>
      <vt:lpstr>Drogovi …</vt:lpstr>
      <vt:lpstr>Zgodovina razvoja EN 12767 </vt:lpstr>
      <vt:lpstr>Zgodovina razvoja EN 12767 </vt:lpstr>
      <vt:lpstr>Zgodovina razvoja EN 12767 </vt:lpstr>
      <vt:lpstr>SIST 12767</vt:lpstr>
      <vt:lpstr>Evropski trg proizvajalcev opreme po EN 12767</vt:lpstr>
      <vt:lpstr>PowerPointova predstavitev</vt:lpstr>
      <vt:lpstr>PowerPointova predstavitev</vt:lpstr>
      <vt:lpstr>PowerPointova predstavitev</vt:lpstr>
      <vt:lpstr>PowerPointova predstavitev</vt:lpstr>
      <vt:lpstr>PowerPointova predstavitev</vt:lpstr>
      <vt:lpstr>Primeri prometnih nesreč z obcestno infrastukturo </vt:lpstr>
      <vt:lpstr>Primeri prometnih nesreč z obcestno infrastukturo </vt:lpstr>
      <vt:lpstr>Primeri prometnih nesreč z obcestno infrastukturo </vt:lpstr>
      <vt:lpstr>Primeri prometnih nesreč z obcestno infrastukturo </vt:lpstr>
      <vt:lpstr>Zaključki in priporočila</vt:lpstr>
      <vt:lpstr>Zaključki in priporočila</vt:lpstr>
      <vt:lpstr>Sklep 1</vt:lpstr>
      <vt:lpstr>PowerPointova predstavitev</vt:lpstr>
      <vt:lpstr>Rezultati numeričnih simulacij</vt:lpstr>
      <vt:lpstr>Rezultati numeričnih simulacij</vt:lpstr>
      <vt:lpstr>Rezultati numeričnih simulacij</vt:lpstr>
      <vt:lpstr>Rezultati numeričnih simulacij</vt:lpstr>
      <vt:lpstr>Rezultati numeričnih simulacij</vt:lpstr>
      <vt:lpstr>Rezultati numeričnih simulacij</vt:lpstr>
      <vt:lpstr>Sklep 2.</vt:lpstr>
      <vt:lpstr>Hvala za pozornost!</vt:lpstr>
      <vt:lpstr>Hvala za vašo pozornost!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Akademski zbor FS 2020</dc:title>
  <dc:creator>jovan Trajkovski</dc:creator>
  <cp:lastModifiedBy>ccb</cp:lastModifiedBy>
  <cp:revision>205</cp:revision>
  <dcterms:created xsi:type="dcterms:W3CDTF">2022-04-12T06:46:48Z</dcterms:created>
  <dcterms:modified xsi:type="dcterms:W3CDTF">2026-06-17T08:43:39Z</dcterms:modified>
</cp:coreProperties>
</file>