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0" r:id="rId2"/>
    <p:sldId id="295" r:id="rId3"/>
    <p:sldId id="294" r:id="rId4"/>
    <p:sldId id="292" r:id="rId5"/>
    <p:sldId id="296" r:id="rId6"/>
    <p:sldId id="299" r:id="rId7"/>
    <p:sldId id="298" r:id="rId8"/>
    <p:sldId id="297" r:id="rId9"/>
    <p:sldId id="302" r:id="rId10"/>
    <p:sldId id="291" r:id="rId11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337DB-D5AD-43EA-BB10-963E15A2A5A9}" type="datetimeFigureOut">
              <a:rPr lang="sl-SI" smtClean="0"/>
              <a:t>16. 06. 2026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8A5CA-8264-4BB8-A17F-4047DAE81F2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35092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8A5CA-8264-4BB8-A17F-4047DAE81F2A}" type="slidenum">
              <a:rPr lang="sl-SI" smtClean="0"/>
              <a:t>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13083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A7D08-F0AE-6796-44AF-CF1DBC4B2D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589215" y="2514600"/>
            <a:ext cx="8915400" cy="2262783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9986D9-315B-A90C-D63F-7D29878CB5C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589215" y="4777383"/>
            <a:ext cx="8915400" cy="1126284"/>
          </a:xfrm>
        </p:spPr>
        <p:txBody>
          <a:bodyPr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94D0B-E8D3-A8DD-B0F3-C1D515F5E23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43D15C-DAA8-495F-ABB1-9CD6855C7FC6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29E06-29CA-738A-7984-6DF04789A32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351D176-1E72-AD71-239D-784D04C201AD}"/>
              </a:ext>
            </a:extLst>
          </p:cNvPr>
          <p:cNvSpPr/>
          <p:nvPr/>
        </p:nvSpPr>
        <p:spPr>
          <a:xfrm>
            <a:off x="0" y="4323813"/>
            <a:ext cx="1744647" cy="778593"/>
          </a:xfrm>
          <a:custGeom>
            <a:avLst/>
            <a:gdLst>
              <a:gd name="f0" fmla="val w"/>
              <a:gd name="f1" fmla="val h"/>
              <a:gd name="f2" fmla="val 0"/>
              <a:gd name="f3" fmla="val 372"/>
              <a:gd name="f4" fmla="val 166"/>
              <a:gd name="f5" fmla="val 287"/>
              <a:gd name="f6" fmla="val 290"/>
              <a:gd name="f7" fmla="val 292"/>
              <a:gd name="f8" fmla="val 165"/>
              <a:gd name="f9" fmla="val 293"/>
              <a:gd name="f10" fmla="val 164"/>
              <a:gd name="f11" fmla="val 163"/>
              <a:gd name="f12" fmla="val 294"/>
              <a:gd name="f13" fmla="val 370"/>
              <a:gd name="f14" fmla="val 87"/>
              <a:gd name="f15" fmla="val 85"/>
              <a:gd name="f16" fmla="val 81"/>
              <a:gd name="f17" fmla="val 78"/>
              <a:gd name="f18" fmla="val 3"/>
              <a:gd name="f19" fmla="val 2"/>
              <a:gd name="f20" fmla="val 1"/>
              <a:gd name="f21" fmla="*/ f0 1 372"/>
              <a:gd name="f22" fmla="*/ f1 1 166"/>
              <a:gd name="f23" fmla="val f2"/>
              <a:gd name="f24" fmla="val f3"/>
              <a:gd name="f25" fmla="val f4"/>
              <a:gd name="f26" fmla="+- f25 0 f23"/>
              <a:gd name="f27" fmla="+- f24 0 f23"/>
              <a:gd name="f28" fmla="*/ f27 1 372"/>
              <a:gd name="f29" fmla="*/ f26 1 166"/>
              <a:gd name="f30" fmla="*/ 0 1 f28"/>
              <a:gd name="f31" fmla="*/ f24 1 f28"/>
              <a:gd name="f32" fmla="*/ 0 1 f29"/>
              <a:gd name="f33" fmla="*/ f25 1 f29"/>
              <a:gd name="f34" fmla="*/ f30 f21 1"/>
              <a:gd name="f35" fmla="*/ f31 f21 1"/>
              <a:gd name="f36" fmla="*/ f33 f22 1"/>
              <a:gd name="f37" fmla="*/ f32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4" t="f37" r="f35" b="f36"/>
            <a:pathLst>
              <a:path w="372" h="166">
                <a:moveTo>
                  <a:pt x="f5" y="f4"/>
                </a:moveTo>
                <a:cubicBezTo>
                  <a:pt x="f6" y="f4"/>
                  <a:pt x="f7" y="f8"/>
                  <a:pt x="f9" y="f10"/>
                </a:cubicBezTo>
                <a:cubicBezTo>
                  <a:pt x="f9" y="f11"/>
                  <a:pt x="f12" y="f11"/>
                  <a:pt x="f12" y="f11"/>
                </a:cubicBezTo>
                <a:cubicBezTo>
                  <a:pt x="f13" y="f14"/>
                  <a:pt x="f13" y="f14"/>
                  <a:pt x="f13" y="f14"/>
                </a:cubicBezTo>
                <a:cubicBezTo>
                  <a:pt x="f3" y="f15"/>
                  <a:pt x="f3" y="f16"/>
                  <a:pt x="f13" y="f17"/>
                </a:cubicBezTo>
                <a:cubicBezTo>
                  <a:pt x="f12" y="f18"/>
                  <a:pt x="f12" y="f18"/>
                  <a:pt x="f12" y="f18"/>
                </a:cubicBezTo>
                <a:cubicBezTo>
                  <a:pt x="f12" y="f19"/>
                  <a:pt x="f9" y="f19"/>
                  <a:pt x="f9" y="f19"/>
                </a:cubicBezTo>
                <a:cubicBezTo>
                  <a:pt x="f7" y="f20"/>
                  <a:pt x="f6" y="f2"/>
                  <a:pt x="f5" y="f2"/>
                </a:cubicBezTo>
                <a:cubicBezTo>
                  <a:pt x="f2" y="f2"/>
                  <a:pt x="f2" y="f2"/>
                  <a:pt x="f2" y="f2"/>
                </a:cubicBezTo>
                <a:cubicBezTo>
                  <a:pt x="f2" y="f4"/>
                  <a:pt x="f2" y="f4"/>
                  <a:pt x="f2" y="f4"/>
                </a:cubicBezTo>
                <a:lnTo>
                  <a:pt x="f5" y="f4"/>
                </a:ln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D01658E-04B3-F645-23AF-A757461774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1815" y="4529544"/>
            <a:ext cx="779763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24095F4B-8827-455A-AB7F-D9F33BA0853D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23204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CA5E0-D569-7D1A-9FCD-EA46A17AFBC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4110F-ACAD-D0D5-561B-6F643453E7E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89215" y="2133596"/>
            <a:ext cx="8915400" cy="377762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9F47D-44BC-6403-8798-4F82959EAD0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5D1B40-DC40-4432-A6A8-27AAE1E12D30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1CFBE-1CD2-A42F-E712-312092A286D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F76611FC-9DD5-7405-AEE2-2F8332B7A52D}"/>
              </a:ext>
            </a:extLst>
          </p:cNvPr>
          <p:cNvSpPr/>
          <p:nvPr/>
        </p:nvSpPr>
        <p:spPr>
          <a:xfrm flipV="1">
            <a:off x="-4187" y="714375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DC99729-E8F7-99D0-DD8B-279DEF84C0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B9D5B2-5C07-4057-AA82-5886C635CB65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466137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7A8FC-2BF8-CBA7-B261-6F8679191D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89215" y="2058753"/>
            <a:ext cx="8915400" cy="1468800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9467F-7697-D11D-7CF1-42B3E7FCDF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89215" y="3530132"/>
            <a:ext cx="8915400" cy="860395"/>
          </a:xfrm>
        </p:spPr>
        <p:txBody>
          <a:bodyPr/>
          <a:lstStyle>
            <a:lvl1pPr marL="0" indent="0">
              <a:buNone/>
              <a:defRPr sz="200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0A2E4-BFCD-4B67-367B-7064F25502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1E3578D-7DDB-4A51-A4D8-1EB117576D61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982D4-6E41-05B0-E119-D39E59AB460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7964F9F3-2C2E-E14D-5A3B-F2FB2165ACA3}"/>
              </a:ext>
            </a:extLst>
          </p:cNvPr>
          <p:cNvSpPr/>
          <p:nvPr/>
        </p:nvSpPr>
        <p:spPr>
          <a:xfrm flipV="1">
            <a:off x="-4187" y="3178170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945D817-BA95-4FD2-72AD-6FA58E5E708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1815" y="3244135"/>
            <a:ext cx="779763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E668C1AD-FE3B-41DC-84FB-297D86E45833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77455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6BDCCB1F-85D5-C353-3548-EA2FB33B05F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10694-AA8A-761F-79C9-A4B9F9E38A5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89215" y="2133596"/>
            <a:ext cx="4313864" cy="377762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0B8C7D-AAC7-E796-0679-09B350C9AD5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7190750" y="2126217"/>
            <a:ext cx="4313864" cy="377762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00F2B-580D-72EC-A520-463E10F8017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2C96C0-0A0B-4BF1-B05D-023E0F96FE5D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FDFA4-6366-091A-CAD5-87AEDCEECC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7D36DF75-A8B9-FCDD-B440-3F3DF5FE18B0}"/>
              </a:ext>
            </a:extLst>
          </p:cNvPr>
          <p:cNvSpPr/>
          <p:nvPr/>
        </p:nvSpPr>
        <p:spPr>
          <a:xfrm flipV="1">
            <a:off x="-4187" y="714375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D07084E-1DAA-8A12-08C7-45534E236B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0BDEF6-88B1-421E-ADC5-D35959A6201F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7098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:a16="http://schemas.microsoft.com/office/drawing/2014/main" id="{5449032B-9389-F750-FAFE-E0677CB9A03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219C5-A0CD-09C6-B818-3E840A0BBF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39375" y="1972699"/>
            <a:ext cx="3992727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9E7BC7-7FCD-8118-8332-F01924CEFFC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2589215" y="2548963"/>
            <a:ext cx="4342897" cy="335405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9B6EE9-F83D-E9C7-2A71-A576D515574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7506629" y="1969471"/>
            <a:ext cx="3999000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8E2F86-75A8-B410-1697-9067E77C79B2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7166957" y="2545735"/>
            <a:ext cx="4338672" cy="335405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2455CF-497B-47EC-F9B0-5C258B2FC4C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62E956-4ACC-47EB-94FF-6DFD737C5B04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BDC106-57E1-A266-A735-F9F893BAC54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84666097-1325-2291-1B1E-123B0BCAD0DA}"/>
              </a:ext>
            </a:extLst>
          </p:cNvPr>
          <p:cNvSpPr/>
          <p:nvPr/>
        </p:nvSpPr>
        <p:spPr>
          <a:xfrm flipV="1">
            <a:off x="-4187" y="714375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B77A53C-5192-1F4C-DFCA-9A31479411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11B386-1256-4B26-A961-36F5CFD22A10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1872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0C506-F978-3DF8-27DC-B17DA4C44E3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278BC7-0552-E114-9E65-8D27B5AA1D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481166-2BBF-4CE9-98AB-EDC8522BBE9C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D31ED2-0F05-66C6-77CC-5C5B0219354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DFFD14C4-1CBD-A269-0252-4078CF8FDE76}"/>
              </a:ext>
            </a:extLst>
          </p:cNvPr>
          <p:cNvSpPr/>
          <p:nvPr/>
        </p:nvSpPr>
        <p:spPr>
          <a:xfrm flipV="1">
            <a:off x="-4187" y="714375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9AD517E-807B-EDCB-13F5-21199E580E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0B2D7C-9DE2-4993-9661-02C00927E67F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787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6E0D93-D423-9D43-B9E3-F901E099D1C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965166-C2C5-4E25-B828-238C0DE555A3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AFCB90-58DB-7BFB-5D86-C689E9B6190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8DBA49C7-0EDD-9E6B-CCAE-5C639F858E19}"/>
              </a:ext>
            </a:extLst>
          </p:cNvPr>
          <p:cNvSpPr/>
          <p:nvPr/>
        </p:nvSpPr>
        <p:spPr>
          <a:xfrm flipV="1">
            <a:off x="-4187" y="714375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FF1237C6-E61B-CC8A-38C5-9ADA3977A4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009ABE-DE95-44FA-B083-2D9158E628BB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5209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4D165-4DDA-531C-39B6-5A709623B8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89215" y="446090"/>
            <a:ext cx="3505196" cy="976314"/>
          </a:xfrm>
        </p:spPr>
        <p:txBody>
          <a:bodyPr anchor="b"/>
          <a:lstStyle>
            <a:lvl1pPr>
              <a:defRPr sz="2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3FCA6-3E1B-0A59-FD76-C707B656A1D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23011" y="446090"/>
            <a:ext cx="5181603" cy="5414967"/>
          </a:xfrm>
        </p:spPr>
        <p:txBody>
          <a:bodyPr anchor="ctr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0A21F-4683-9B19-68EA-60A37C12449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589215" y="1598608"/>
            <a:ext cx="3505196" cy="4262439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5B7A8-028F-B77B-AE6C-93D5D8EE26F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7DCF37-7EF5-4FE8-828B-61F1DD371A65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5F3DA-8227-B99F-78ED-8C436A237B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DB367175-A4F6-C0A7-288D-B4F027C91A8C}"/>
              </a:ext>
            </a:extLst>
          </p:cNvPr>
          <p:cNvSpPr/>
          <p:nvPr/>
        </p:nvSpPr>
        <p:spPr>
          <a:xfrm flipV="1">
            <a:off x="-4187" y="714375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29F392C-E1A9-E3AC-D509-594052A711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740230-BCE8-433F-A35A-2A1044AEED04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0882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E0812-74E5-7B56-291F-72941AD528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89215" y="4800600"/>
            <a:ext cx="8915400" cy="566735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A60AE0-43CB-8859-FB3E-8F4F5F58EF1A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2589215" y="634968"/>
            <a:ext cx="8915400" cy="3854973"/>
          </a:xfrm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FE29F-1F6F-9D68-DF80-FD26FD2ED11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589215" y="5367335"/>
            <a:ext cx="8915400" cy="493711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999AE7-4AB7-E471-DC70-EEBCB148ED1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27294A-D8F5-4559-A300-C04A2FFAF580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53B57-7C8E-64B3-BAA3-D850ABDC517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0AB040CA-3551-F9B3-D775-90263BBFD963}"/>
              </a:ext>
            </a:extLst>
          </p:cNvPr>
          <p:cNvSpPr/>
          <p:nvPr/>
        </p:nvSpPr>
        <p:spPr>
          <a:xfrm flipV="1">
            <a:off x="-4187" y="4911727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3699F90-D0DC-3056-FCAE-7F43F2A311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1815" y="4983086"/>
            <a:ext cx="779763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A59B8DD4-D3FF-4768-ADB2-01F538EB0BB8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7981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894F4-EA12-CC3F-B732-82E080F400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89215" y="609603"/>
            <a:ext cx="8915400" cy="3117043"/>
          </a:xfrm>
        </p:spPr>
        <p:txBody>
          <a:bodyPr anchor="ctr"/>
          <a:lstStyle>
            <a:lvl1pPr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8E4FE-5110-6932-E50F-4C1A4056EE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89215" y="4354043"/>
            <a:ext cx="8915400" cy="1555860"/>
          </a:xfrm>
        </p:spPr>
        <p:txBody>
          <a:bodyPr anchor="ctr"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1AAE4-1D0B-EAEB-F205-056CE7F1A4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ADDE710-AA25-4FAF-9D76-A27B1E1324F1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9B56E-E626-23E0-048A-A064BE0DC80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7FA6B8E7-C21F-52DA-C52C-DB82CB622B4A}"/>
              </a:ext>
            </a:extLst>
          </p:cNvPr>
          <p:cNvSpPr/>
          <p:nvPr/>
        </p:nvSpPr>
        <p:spPr>
          <a:xfrm flipV="1">
            <a:off x="-4187" y="3178170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BEA9585-66F0-712D-B2C8-01442978037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1815" y="3244135"/>
            <a:ext cx="779763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B74539F8-0AB6-4BDF-9164-71288BE3BA11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471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040D7-2CE4-6C55-7C1F-ACAA4E5934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49947" y="609603"/>
            <a:ext cx="8393926" cy="2895603"/>
          </a:xfrm>
        </p:spPr>
        <p:txBody>
          <a:bodyPr anchor="ctr"/>
          <a:lstStyle>
            <a:lvl1pPr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234733A-CD35-A0F4-1833-E9A09D71347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75015" y="3505196"/>
            <a:ext cx="7536557" cy="381003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8B30AE3-A5A6-5E15-2271-A8222BE85A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89215" y="4354043"/>
            <a:ext cx="8915400" cy="1555860"/>
          </a:xfrm>
        </p:spPr>
        <p:txBody>
          <a:bodyPr anchor="ctr"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1478994-D70B-0348-7826-F5B6985E1CB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B61D8AF-817D-4688-B4C4-76733BD68E8F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B050D2-A7AF-E2F1-8BF9-56DB20276EA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67F16FEF-F81C-31C0-3E9B-7CCBC7995D49}"/>
              </a:ext>
            </a:extLst>
          </p:cNvPr>
          <p:cNvSpPr/>
          <p:nvPr/>
        </p:nvSpPr>
        <p:spPr>
          <a:xfrm flipV="1">
            <a:off x="-4187" y="3178170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8E3581-54CE-04A8-D276-264EA7AC87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1815" y="3244135"/>
            <a:ext cx="779763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BC6D780E-9A6B-47C4-84F7-9C91325380C0}" type="slidenum">
              <a:t>‹#›</a:t>
            </a:fld>
            <a:endParaRPr lang="sl-SI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B1E73960-6AF6-76F7-F796-7FB55C4D7EFF}"/>
              </a:ext>
            </a:extLst>
          </p:cNvPr>
          <p:cNvSpPr txBox="1"/>
          <p:nvPr/>
        </p:nvSpPr>
        <p:spPr>
          <a:xfrm>
            <a:off x="2467654" y="648007"/>
            <a:ext cx="609603" cy="58477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F6FC6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18B39CAA-ECDD-CC9F-B5CD-9D05E02F4A8C}"/>
              </a:ext>
            </a:extLst>
          </p:cNvPr>
          <p:cNvSpPr txBox="1"/>
          <p:nvPr/>
        </p:nvSpPr>
        <p:spPr>
          <a:xfrm>
            <a:off x="11114852" y="2905304"/>
            <a:ext cx="609603" cy="58477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F6FC6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0248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A265D-6A30-B7B4-7691-4A22013225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89215" y="2438403"/>
            <a:ext cx="8915400" cy="2724847"/>
          </a:xfrm>
        </p:spPr>
        <p:txBody>
          <a:bodyPr anchor="b"/>
          <a:lstStyle>
            <a:lvl1pPr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94E7445-AC2A-BF3C-AF3F-B613BEA9510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89215" y="5181603"/>
            <a:ext cx="8915400" cy="729618"/>
          </a:xfrm>
        </p:spPr>
        <p:txBody>
          <a:bodyPr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C482AB39-7912-D4E8-8B1E-3420A44AF5A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91F980-D8E0-4E93-861F-B07AFFB05415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3BCE2E76-2530-4CC2-551D-A2867894299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C3EF5EAC-D520-5A36-8757-B5525C9FF4C7}"/>
              </a:ext>
            </a:extLst>
          </p:cNvPr>
          <p:cNvSpPr/>
          <p:nvPr/>
        </p:nvSpPr>
        <p:spPr>
          <a:xfrm flipV="1">
            <a:off x="-4187" y="4911727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455D4-AA0D-E1D6-DCA5-F3FFF1B1F1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1815" y="4983086"/>
            <a:ext cx="779763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A3886ECB-9CFB-449C-89C7-4B1E0C7B7472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6714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9E718-B664-BEF2-1FC1-935CF963FD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49947" y="609603"/>
            <a:ext cx="8393926" cy="2895603"/>
          </a:xfrm>
        </p:spPr>
        <p:txBody>
          <a:bodyPr anchor="ctr"/>
          <a:lstStyle>
            <a:lvl1pPr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F2EC37-8826-C000-C97A-E6AA0873FD3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89215" y="4343400"/>
            <a:ext cx="8915400" cy="838203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0F6FC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4532D-7159-9EA0-2F57-5964692A4B9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89215" y="5181603"/>
            <a:ext cx="8915400" cy="729618"/>
          </a:xfrm>
        </p:spPr>
        <p:txBody>
          <a:bodyPr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A571FA-81DC-1FB2-EFAE-43E2E7DC13C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F551AF-4F55-4F23-B0BE-9527CDC7C428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FB0C2-F3BD-1112-CEEE-0AA8627F72C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9C162858-C5B3-7BB9-6CCA-5BE5BF1A5D55}"/>
              </a:ext>
            </a:extLst>
          </p:cNvPr>
          <p:cNvSpPr/>
          <p:nvPr/>
        </p:nvSpPr>
        <p:spPr>
          <a:xfrm flipV="1">
            <a:off x="-4187" y="4911727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4506615-A77D-E38C-EA96-F5AA34F97D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1815" y="4983086"/>
            <a:ext cx="779763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87C74913-0B93-455C-8500-77D4C0DF9D16}" type="slidenum">
              <a:t>‹#›</a:t>
            </a:fld>
            <a:endParaRPr lang="sl-SI"/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988FC1A4-FB48-C9CC-BD50-CCBDC7CC327C}"/>
              </a:ext>
            </a:extLst>
          </p:cNvPr>
          <p:cNvSpPr txBox="1"/>
          <p:nvPr/>
        </p:nvSpPr>
        <p:spPr>
          <a:xfrm>
            <a:off x="2467654" y="648007"/>
            <a:ext cx="609603" cy="58477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F6FC6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id="{5B19FC0C-4397-17D0-E4F9-3C78564CBDCC}"/>
              </a:ext>
            </a:extLst>
          </p:cNvPr>
          <p:cNvSpPr txBox="1"/>
          <p:nvPr/>
        </p:nvSpPr>
        <p:spPr>
          <a:xfrm>
            <a:off x="11114852" y="2905304"/>
            <a:ext cx="609603" cy="58477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F6FC6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2058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21C5F-4B9D-3644-BF57-6456D82B0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89215" y="627406"/>
            <a:ext cx="8915400" cy="2880021"/>
          </a:xfrm>
        </p:spPr>
        <p:txBody>
          <a:bodyPr anchor="ctr"/>
          <a:lstStyle>
            <a:lvl1pPr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1BA1779-6BE5-C575-80B9-1FF2F2060BA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89215" y="4343400"/>
            <a:ext cx="8915400" cy="838203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0F6FC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35F72-396F-B8BD-BC58-0B8038CCFF0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89215" y="5181603"/>
            <a:ext cx="8915400" cy="729618"/>
          </a:xfrm>
        </p:spPr>
        <p:txBody>
          <a:bodyPr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EDDEC-1680-9E79-1ADD-F9E9908C513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5DD02D-3EA6-4349-B74A-FF02670E8230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AC6010-84AD-900A-8FE4-A9497902161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349CE6C7-3E01-B371-971C-9AE02D72F5D8}"/>
              </a:ext>
            </a:extLst>
          </p:cNvPr>
          <p:cNvSpPr/>
          <p:nvPr/>
        </p:nvSpPr>
        <p:spPr>
          <a:xfrm flipV="1">
            <a:off x="-4187" y="4911727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AE1A876-2879-F3B8-05A4-B3CE1F4F5E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1815" y="4983086"/>
            <a:ext cx="779763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0E661266-E3FC-415C-BF6D-F7855EA00964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58079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12645-D97A-16D0-F0B9-B4D740AEB32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817C2D-89D5-DB8C-15DB-B88F2F96BF4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A6850-8E6B-0696-9E86-E42E7EFC164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7EF8D49-532D-48DC-9AD1-3DD01B6B1D86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EDD02-4C5D-A6A6-799E-ECBE3E1B00F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7CE550A0-9399-060A-E03B-14F50C82EC6B}"/>
              </a:ext>
            </a:extLst>
          </p:cNvPr>
          <p:cNvSpPr/>
          <p:nvPr/>
        </p:nvSpPr>
        <p:spPr>
          <a:xfrm flipV="1">
            <a:off x="-4187" y="714375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4B8CDF5-9E63-C20D-4042-2BFE6493CB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FB8EF14-20BA-43E3-8C4B-579D11A907A7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0822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EAAD2-1ED6-91A9-CBAE-1BE59334BEC9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9294811" y="627406"/>
            <a:ext cx="2207599" cy="5283814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5D6222-59AE-AB07-0877-B5F01C05429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2589215" y="627406"/>
            <a:ext cx="6476996" cy="528381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5BB9A-C222-3D20-B506-9A3D74C485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3254B2-E8AF-4932-AB3C-BD472E2102B7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9E8EB-C081-3D55-CA73-C9DCB90ED2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sl-SI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D54B8F58-F053-DFD0-3A24-3AA115747F57}"/>
              </a:ext>
            </a:extLst>
          </p:cNvPr>
          <p:cNvSpPr/>
          <p:nvPr/>
        </p:nvSpPr>
        <p:spPr>
          <a:xfrm flipV="1">
            <a:off x="-4187" y="714375"/>
            <a:ext cx="1588523" cy="507299"/>
          </a:xfrm>
          <a:custGeom>
            <a:avLst/>
            <a:gdLst>
              <a:gd name="f0" fmla="val w"/>
              <a:gd name="f1" fmla="val h"/>
              <a:gd name="f2" fmla="val 0"/>
              <a:gd name="f3" fmla="val 9248"/>
              <a:gd name="f4" fmla="val 10000"/>
              <a:gd name="f5" fmla="val 4701"/>
              <a:gd name="f6" fmla="val 7915"/>
              <a:gd name="f7" fmla="val 188"/>
              <a:gd name="f8" fmla="val 7906"/>
              <a:gd name="f9" fmla="val 156"/>
              <a:gd name="f10" fmla="val 7895"/>
              <a:gd name="f11" fmla="val 126"/>
              <a:gd name="f12" fmla="val 7886"/>
              <a:gd name="f13" fmla="val 94"/>
              <a:gd name="f14" fmla="val 7859"/>
              <a:gd name="f15" fmla="val 7831"/>
              <a:gd name="f16" fmla="val 7803"/>
              <a:gd name="f17" fmla="val 7275"/>
              <a:gd name="f18" fmla="val 70"/>
              <a:gd name="f19" fmla="val 8"/>
              <a:gd name="f20" fmla="val 3380"/>
              <a:gd name="f21" fmla="val 17"/>
              <a:gd name="f22" fmla="val 6690"/>
              <a:gd name="f23" fmla="val 25"/>
              <a:gd name="f24" fmla="val 9966"/>
              <a:gd name="f25" fmla="val 9872"/>
              <a:gd name="f26" fmla="val 9778"/>
              <a:gd name="f27" fmla="val 5265"/>
              <a:gd name="f28" fmla="val 9303"/>
              <a:gd name="f29" fmla="val 5077"/>
              <a:gd name="f30" fmla="val 4889"/>
              <a:gd name="f31" fmla="*/ f0 1 9248"/>
              <a:gd name="f32" fmla="*/ f1 1 10000"/>
              <a:gd name="f33" fmla="val f2"/>
              <a:gd name="f34" fmla="val f3"/>
              <a:gd name="f35" fmla="val f4"/>
              <a:gd name="f36" fmla="+- f35 0 f33"/>
              <a:gd name="f37" fmla="+- f34 0 f33"/>
              <a:gd name="f38" fmla="*/ f37 1 9248"/>
              <a:gd name="f39" fmla="*/ f36 1 10000"/>
              <a:gd name="f40" fmla="*/ f33 1 f38"/>
              <a:gd name="f41" fmla="*/ f34 1 f38"/>
              <a:gd name="f42" fmla="*/ f33 1 f39"/>
              <a:gd name="f43" fmla="*/ f35 1 f39"/>
              <a:gd name="f44" fmla="*/ f40 f31 1"/>
              <a:gd name="f45" fmla="*/ f41 f31 1"/>
              <a:gd name="f46" fmla="*/ f43 f32 1"/>
              <a:gd name="f47" fmla="*/ f4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924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cubicBezTo>
                  <a:pt x="f19" y="f20"/>
                  <a:pt x="f21" y="f22"/>
                  <a:pt x="f23" y="f4"/>
                </a:cubicBezTo>
                <a:lnTo>
                  <a:pt x="f17" y="f24"/>
                </a:lnTo>
                <a:lnTo>
                  <a:pt x="f16" y="f24"/>
                </a:lnTo>
                <a:cubicBezTo>
                  <a:pt x="f15" y="f24"/>
                  <a:pt x="f14" y="f25"/>
                  <a:pt x="f12" y="f25"/>
                </a:cubicBezTo>
                <a:cubicBezTo>
                  <a:pt x="f12" y="f26"/>
                  <a:pt x="f6" y="f26"/>
                  <a:pt x="f6" y="f26"/>
                </a:cubicBezTo>
                <a:lnTo>
                  <a:pt x="f3" y="f27"/>
                </a:lnTo>
                <a:cubicBezTo>
                  <a:pt x="f28" y="f29"/>
                  <a:pt x="f28" y="f30"/>
                  <a:pt x="f3" y="f5"/>
                </a:cubicBezTo>
                <a:close/>
              </a:path>
            </a:pathLst>
          </a:custGeom>
          <a:solidFill>
            <a:srgbClr val="0F6FC6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40BDF9-6EC5-9B6D-3A85-9AE96743A16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93B767E-C8C6-4D34-9F2D-BBC518046D39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962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EEAF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>
            <a:extLst>
              <a:ext uri="{FF2B5EF4-FFF2-40B4-BE49-F238E27FC236}">
                <a16:creationId xmlns:a16="http://schemas.microsoft.com/office/drawing/2014/main" id="{E7A6F145-9124-ED85-3D2A-4A4998603CC1}"/>
              </a:ext>
            </a:extLst>
          </p:cNvPr>
          <p:cNvGrpSpPr/>
          <p:nvPr/>
        </p:nvGrpSpPr>
        <p:grpSpPr>
          <a:xfrm>
            <a:off x="0" y="228600"/>
            <a:ext cx="2851510" cy="6638634"/>
            <a:chOff x="0" y="228600"/>
            <a:chExt cx="2851510" cy="6638634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D3F5546E-3066-7BC0-B700-9741DA94F58B}"/>
                </a:ext>
              </a:extLst>
            </p:cNvPr>
            <p:cNvSpPr/>
            <p:nvPr/>
          </p:nvSpPr>
          <p:spPr>
            <a:xfrm>
              <a:off x="0" y="2575041"/>
              <a:ext cx="100638" cy="62621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val f2"/>
                <a:gd name="f26" fmla="val f3"/>
                <a:gd name="f27" fmla="val f4"/>
                <a:gd name="f28" fmla="+- f27 0 f25"/>
                <a:gd name="f29" fmla="+- f26 0 f25"/>
                <a:gd name="f30" fmla="*/ f29 1 22"/>
                <a:gd name="f31" fmla="*/ f28 1 136"/>
                <a:gd name="f32" fmla="*/ 0 1 f30"/>
                <a:gd name="f33" fmla="*/ f26 1 f30"/>
                <a:gd name="f34" fmla="*/ 0 1 f31"/>
                <a:gd name="f35" fmla="*/ f27 1 f31"/>
                <a:gd name="f36" fmla="*/ f32 f23 1"/>
                <a:gd name="f37" fmla="*/ f33 f23 1"/>
                <a:gd name="f38" fmla="*/ f35 f24 1"/>
                <a:gd name="f39" fmla="*/ f34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4185D436-2179-5ABC-4E73-B5658C199223}"/>
                </a:ext>
              </a:extLst>
            </p:cNvPr>
            <p:cNvSpPr/>
            <p:nvPr/>
          </p:nvSpPr>
          <p:spPr>
            <a:xfrm>
              <a:off x="128601" y="3156527"/>
              <a:ext cx="646718" cy="23222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val f2"/>
                <a:gd name="f38" fmla="val f3"/>
                <a:gd name="f39" fmla="val f4"/>
                <a:gd name="f40" fmla="+- f39 0 f37"/>
                <a:gd name="f41" fmla="+- f38 0 f37"/>
                <a:gd name="f42" fmla="*/ f41 1 140"/>
                <a:gd name="f43" fmla="*/ f40 1 504"/>
                <a:gd name="f44" fmla="*/ 0 1 f42"/>
                <a:gd name="f45" fmla="*/ f38 1 f42"/>
                <a:gd name="f46" fmla="*/ 0 1 f43"/>
                <a:gd name="f47" fmla="*/ f39 1 f43"/>
                <a:gd name="f48" fmla="*/ f44 f35 1"/>
                <a:gd name="f49" fmla="*/ f45 f35 1"/>
                <a:gd name="f50" fmla="*/ f47 f36 1"/>
                <a:gd name="f51" fmla="*/ f4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8" t="f51" r="f49" b="f50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5" name="Freeform 13">
              <a:extLst>
                <a:ext uri="{FF2B5EF4-FFF2-40B4-BE49-F238E27FC236}">
                  <a16:creationId xmlns:a16="http://schemas.microsoft.com/office/drawing/2014/main" id="{C52052AE-B1F0-3758-DF14-8B16A91A06FF}"/>
                </a:ext>
              </a:extLst>
            </p:cNvPr>
            <p:cNvSpPr/>
            <p:nvPr/>
          </p:nvSpPr>
          <p:spPr>
            <a:xfrm>
              <a:off x="806994" y="5447062"/>
              <a:ext cx="609438" cy="14201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132"/>
                <a:gd name="f40" fmla="*/ f37 1 308"/>
                <a:gd name="f41" fmla="*/ 0 1 f39"/>
                <a:gd name="f42" fmla="*/ f35 1 f39"/>
                <a:gd name="f43" fmla="*/ 0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8EF91B2-E2EB-3725-941A-316A1DF82FB3}"/>
                </a:ext>
              </a:extLst>
            </p:cNvPr>
            <p:cNvSpPr/>
            <p:nvPr/>
          </p:nvSpPr>
          <p:spPr>
            <a:xfrm>
              <a:off x="959827" y="6503798"/>
              <a:ext cx="171468" cy="36342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37"/>
                <a:gd name="f20" fmla="*/ f17 1 79"/>
                <a:gd name="f21" fmla="*/ 0 1 f19"/>
                <a:gd name="f22" fmla="*/ f15 1 f19"/>
                <a:gd name="f23" fmla="*/ 0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7" name="Freeform 15">
              <a:extLst>
                <a:ext uri="{FF2B5EF4-FFF2-40B4-BE49-F238E27FC236}">
                  <a16:creationId xmlns:a16="http://schemas.microsoft.com/office/drawing/2014/main" id="{1103120E-2A0B-39E3-8583-7C7CB9E610F5}"/>
                </a:ext>
              </a:extLst>
            </p:cNvPr>
            <p:cNvSpPr/>
            <p:nvPr/>
          </p:nvSpPr>
          <p:spPr>
            <a:xfrm>
              <a:off x="100638" y="3201259"/>
              <a:ext cx="821908" cy="33286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val f2"/>
                <a:gd name="f60" fmla="val f3"/>
                <a:gd name="f61" fmla="val f4"/>
                <a:gd name="f62" fmla="+- f61 0 f59"/>
                <a:gd name="f63" fmla="+- f60 0 f59"/>
                <a:gd name="f64" fmla="*/ f63 1 178"/>
                <a:gd name="f65" fmla="*/ f62 1 722"/>
                <a:gd name="f66" fmla="*/ 0 1 f64"/>
                <a:gd name="f67" fmla="*/ f60 1 f64"/>
                <a:gd name="f68" fmla="*/ 0 1 f65"/>
                <a:gd name="f69" fmla="*/ f61 1 f65"/>
                <a:gd name="f70" fmla="*/ f66 f57 1"/>
                <a:gd name="f71" fmla="*/ f67 f57 1"/>
                <a:gd name="f72" fmla="*/ f69 f58 1"/>
                <a:gd name="f73" fmla="*/ f68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0" t="f73" r="f71" b="f72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8" name="Freeform 16">
              <a:extLst>
                <a:ext uri="{FF2B5EF4-FFF2-40B4-BE49-F238E27FC236}">
                  <a16:creationId xmlns:a16="http://schemas.microsoft.com/office/drawing/2014/main" id="{8669E813-A1F7-4C75-5719-EABC27B62C6E}"/>
                </a:ext>
              </a:extLst>
            </p:cNvPr>
            <p:cNvSpPr/>
            <p:nvPr/>
          </p:nvSpPr>
          <p:spPr>
            <a:xfrm>
              <a:off x="22366" y="228600"/>
              <a:ext cx="106234" cy="292792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val f2"/>
                <a:gd name="f39" fmla="val f3"/>
                <a:gd name="f40" fmla="val f4"/>
                <a:gd name="f41" fmla="+- f40 0 f38"/>
                <a:gd name="f42" fmla="+- f39 0 f38"/>
                <a:gd name="f43" fmla="*/ f42 1 23"/>
                <a:gd name="f44" fmla="*/ f41 1 635"/>
                <a:gd name="f45" fmla="*/ 0 1 f43"/>
                <a:gd name="f46" fmla="*/ f39 1 f43"/>
                <a:gd name="f47" fmla="*/ 0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9" name="Freeform 17">
              <a:extLst>
                <a:ext uri="{FF2B5EF4-FFF2-40B4-BE49-F238E27FC236}">
                  <a16:creationId xmlns:a16="http://schemas.microsoft.com/office/drawing/2014/main" id="{0D92C8DE-7D53-C000-4B19-209039A98BC2}"/>
                </a:ext>
              </a:extLst>
            </p:cNvPr>
            <p:cNvSpPr/>
            <p:nvPr/>
          </p:nvSpPr>
          <p:spPr>
            <a:xfrm>
              <a:off x="78281" y="2944066"/>
              <a:ext cx="78272" cy="4938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17"/>
                <a:gd name="f35" fmla="*/ f32 1 107"/>
                <a:gd name="f36" fmla="*/ 0 1 f34"/>
                <a:gd name="f37" fmla="*/ f30 1 f34"/>
                <a:gd name="f38" fmla="*/ 0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10" name="Freeform 18">
              <a:extLst>
                <a:ext uri="{FF2B5EF4-FFF2-40B4-BE49-F238E27FC236}">
                  <a16:creationId xmlns:a16="http://schemas.microsoft.com/office/drawing/2014/main" id="{36A47C29-D1B3-ED16-6920-713F0B1F08A1}"/>
                </a:ext>
              </a:extLst>
            </p:cNvPr>
            <p:cNvSpPr/>
            <p:nvPr/>
          </p:nvSpPr>
          <p:spPr>
            <a:xfrm>
              <a:off x="769723" y="5478746"/>
              <a:ext cx="190103" cy="10250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val f2"/>
                <a:gd name="f48" fmla="val f3"/>
                <a:gd name="f49" fmla="val f4"/>
                <a:gd name="f50" fmla="+- f49 0 f47"/>
                <a:gd name="f51" fmla="+- f48 0 f47"/>
                <a:gd name="f52" fmla="*/ f51 1 41"/>
                <a:gd name="f53" fmla="*/ f50 1 222"/>
                <a:gd name="f54" fmla="*/ 0 1 f52"/>
                <a:gd name="f55" fmla="*/ f48 1 f52"/>
                <a:gd name="f56" fmla="*/ 0 1 f53"/>
                <a:gd name="f57" fmla="*/ f49 1 f53"/>
                <a:gd name="f58" fmla="*/ f54 f45 1"/>
                <a:gd name="f59" fmla="*/ f55 f45 1"/>
                <a:gd name="f60" fmla="*/ f57 f46 1"/>
                <a:gd name="f61" fmla="*/ f56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8" t="f61" r="f59" b="f60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0086DBE5-4A7E-068A-456E-AB8B1114AC3D}"/>
                </a:ext>
              </a:extLst>
            </p:cNvPr>
            <p:cNvSpPr/>
            <p:nvPr/>
          </p:nvSpPr>
          <p:spPr>
            <a:xfrm>
              <a:off x="775310" y="1399022"/>
              <a:ext cx="2076200" cy="40480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val f2"/>
                <a:gd name="f87" fmla="val f3"/>
                <a:gd name="f88" fmla="val f4"/>
                <a:gd name="f89" fmla="+- f88 0 f86"/>
                <a:gd name="f90" fmla="+- f87 0 f86"/>
                <a:gd name="f91" fmla="*/ f90 1 450"/>
                <a:gd name="f92" fmla="*/ f89 1 878"/>
                <a:gd name="f93" fmla="*/ 0 1 f91"/>
                <a:gd name="f94" fmla="*/ f87 1 f91"/>
                <a:gd name="f95" fmla="*/ 0 1 f92"/>
                <a:gd name="f96" fmla="*/ f88 1 f92"/>
                <a:gd name="f97" fmla="*/ f93 f84 1"/>
                <a:gd name="f98" fmla="*/ f94 f84 1"/>
                <a:gd name="f99" fmla="*/ f96 f85 1"/>
                <a:gd name="f100" fmla="*/ f95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7" t="f100" r="f98" b="f99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DEDA7646-F37B-AA3E-D40F-1A48984C4CA7}"/>
                </a:ext>
              </a:extLst>
            </p:cNvPr>
            <p:cNvSpPr/>
            <p:nvPr/>
          </p:nvSpPr>
          <p:spPr>
            <a:xfrm>
              <a:off x="922547" y="6529894"/>
              <a:ext cx="162150" cy="3373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35"/>
                <a:gd name="f20" fmla="*/ f17 1 73"/>
                <a:gd name="f21" fmla="*/ 0 1 f19"/>
                <a:gd name="f22" fmla="*/ f15 1 f19"/>
                <a:gd name="f23" fmla="*/ 0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04B7D84A-FBFE-5015-7ED7-84D7EAE148DC}"/>
                </a:ext>
              </a:extLst>
            </p:cNvPr>
            <p:cNvSpPr/>
            <p:nvPr/>
          </p:nvSpPr>
          <p:spPr>
            <a:xfrm>
              <a:off x="769723" y="5359462"/>
              <a:ext cx="37270" cy="2217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8"/>
                <a:gd name="f30" fmla="*/ f27 1 48"/>
                <a:gd name="f31" fmla="*/ 0 1 f29"/>
                <a:gd name="f32" fmla="*/ f25 1 f29"/>
                <a:gd name="f33" fmla="*/ 0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F71E19A-13D5-D96E-1C70-389B1A0C62A1}"/>
                </a:ext>
              </a:extLst>
            </p:cNvPr>
            <p:cNvSpPr/>
            <p:nvPr/>
          </p:nvSpPr>
          <p:spPr>
            <a:xfrm>
              <a:off x="849861" y="6244739"/>
              <a:ext cx="238557" cy="62248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52"/>
                <a:gd name="f40" fmla="*/ f37 1 135"/>
                <a:gd name="f41" fmla="*/ 0 1 f39"/>
                <a:gd name="f42" fmla="*/ f35 1 f39"/>
                <a:gd name="f43" fmla="*/ 0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17406D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6EC49E48-D88C-76E0-895F-BAEF89ABCF3D}"/>
              </a:ext>
            </a:extLst>
          </p:cNvPr>
          <p:cNvGrpSpPr/>
          <p:nvPr/>
        </p:nvGrpSpPr>
        <p:grpSpPr>
          <a:xfrm>
            <a:off x="27221" y="-786"/>
            <a:ext cx="2356674" cy="6854040"/>
            <a:chOff x="27221" y="-786"/>
            <a:chExt cx="2356674" cy="6854040"/>
          </a:xfrm>
        </p:grpSpPr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1827D0BD-8CA6-68C5-39C4-4AB7A3BEB4D5}"/>
                </a:ext>
              </a:extLst>
            </p:cNvPr>
            <p:cNvSpPr/>
            <p:nvPr/>
          </p:nvSpPr>
          <p:spPr>
            <a:xfrm>
              <a:off x="27221" y="-786"/>
              <a:ext cx="494324" cy="44010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"/>
                <a:gd name="f4" fmla="val 920"/>
                <a:gd name="f5" fmla="val 7"/>
                <a:gd name="f6" fmla="val 210"/>
                <a:gd name="f7" fmla="val 11"/>
                <a:gd name="f8" fmla="val 288"/>
                <a:gd name="f9" fmla="val 17"/>
                <a:gd name="f10" fmla="val 367"/>
                <a:gd name="f11" fmla="val 26"/>
                <a:gd name="f12" fmla="val 445"/>
                <a:gd name="f13" fmla="val 34"/>
                <a:gd name="f14" fmla="val 523"/>
                <a:gd name="f15" fmla="val 44"/>
                <a:gd name="f16" fmla="val 601"/>
                <a:gd name="f17" fmla="val 57"/>
                <a:gd name="f18" fmla="val 679"/>
                <a:gd name="f19" fmla="val 69"/>
                <a:gd name="f20" fmla="val 757"/>
                <a:gd name="f21" fmla="val 84"/>
                <a:gd name="f22" fmla="val 834"/>
                <a:gd name="f23" fmla="val 101"/>
                <a:gd name="f24" fmla="val 911"/>
                <a:gd name="f25" fmla="val 102"/>
                <a:gd name="f26" fmla="val 914"/>
                <a:gd name="f27" fmla="val 917"/>
                <a:gd name="f28" fmla="val 905"/>
                <a:gd name="f29" fmla="val 100"/>
                <a:gd name="f30" fmla="val 889"/>
                <a:gd name="f31" fmla="val 99"/>
                <a:gd name="f32" fmla="val 874"/>
                <a:gd name="f33" fmla="val 871"/>
                <a:gd name="f34" fmla="val 868"/>
                <a:gd name="f35" fmla="val 866"/>
                <a:gd name="f36" fmla="val 85"/>
                <a:gd name="f37" fmla="val 803"/>
                <a:gd name="f38" fmla="val 73"/>
                <a:gd name="f39" fmla="val 741"/>
                <a:gd name="f40" fmla="val 63"/>
                <a:gd name="f41" fmla="val 678"/>
                <a:gd name="f42" fmla="val 50"/>
                <a:gd name="f43" fmla="val 600"/>
                <a:gd name="f44" fmla="val 39"/>
                <a:gd name="f45" fmla="val 30"/>
                <a:gd name="f46" fmla="val 444"/>
                <a:gd name="f47" fmla="val 21"/>
                <a:gd name="f48" fmla="val 366"/>
                <a:gd name="f49" fmla="val 14"/>
                <a:gd name="f50" fmla="val 9"/>
                <a:gd name="f51" fmla="val 209"/>
                <a:gd name="f52" fmla="val 170"/>
                <a:gd name="f53" fmla="val 5"/>
                <a:gd name="f54" fmla="val 131"/>
                <a:gd name="f55" fmla="val 3"/>
                <a:gd name="f56" fmla="val 92"/>
                <a:gd name="f57" fmla="val 2"/>
                <a:gd name="f58" fmla="val 61"/>
                <a:gd name="f59" fmla="val 1"/>
                <a:gd name="f60" fmla="val 31"/>
                <a:gd name="f61" fmla="val 4"/>
                <a:gd name="f62" fmla="*/ f0 1 103"/>
                <a:gd name="f63" fmla="*/ f1 1 920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103"/>
                <a:gd name="f70" fmla="*/ f67 1 920"/>
                <a:gd name="f71" fmla="*/ 0 1 f69"/>
                <a:gd name="f72" fmla="*/ f65 1 f69"/>
                <a:gd name="f73" fmla="*/ 0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103" h="920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3" y="f27"/>
                    <a:pt x="f3" y="f4"/>
                  </a:cubicBezTo>
                  <a:cubicBezTo>
                    <a:pt x="f25" y="f28"/>
                    <a:pt x="f29" y="f30"/>
                    <a:pt x="f31" y="f32"/>
                  </a:cubicBezTo>
                  <a:cubicBezTo>
                    <a:pt x="f31" y="f33"/>
                    <a:pt x="f31" y="f34"/>
                    <a:pt x="f31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14"/>
                    <a:pt x="f45" y="f46"/>
                  </a:cubicBezTo>
                  <a:cubicBezTo>
                    <a:pt x="f47" y="f48"/>
                    <a:pt x="f49" y="f8"/>
                    <a:pt x="f50" y="f51"/>
                  </a:cubicBezTo>
                  <a:cubicBezTo>
                    <a:pt x="f5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59" y="f2"/>
                  </a:cubicBezTo>
                  <a:cubicBezTo>
                    <a:pt x="f2" y="f2"/>
                    <a:pt x="f2" y="f2"/>
                    <a:pt x="f2" y="f2"/>
                  </a:cubicBezTo>
                  <a:cubicBezTo>
                    <a:pt x="f2" y="f60"/>
                    <a:pt x="f59" y="f58"/>
                    <a:pt x="f59" y="f56"/>
                  </a:cubicBezTo>
                  <a:cubicBezTo>
                    <a:pt x="f55" y="f54"/>
                    <a:pt x="f61" y="f52"/>
                    <a:pt x="f5" y="f6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17" name="Freeform 28">
              <a:extLst>
                <a:ext uri="{FF2B5EF4-FFF2-40B4-BE49-F238E27FC236}">
                  <a16:creationId xmlns:a16="http://schemas.microsoft.com/office/drawing/2014/main" id="{F9CC76DA-736E-0328-C384-51E948AF3CD3}"/>
                </a:ext>
              </a:extLst>
            </p:cNvPr>
            <p:cNvSpPr/>
            <p:nvPr/>
          </p:nvSpPr>
          <p:spPr>
            <a:xfrm>
              <a:off x="550285" y="4316470"/>
              <a:ext cx="423440" cy="15806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8"/>
                <a:gd name="f4" fmla="val 330"/>
                <a:gd name="f5" fmla="val 53"/>
                <a:gd name="f6" fmla="val 229"/>
                <a:gd name="f7" fmla="val 64"/>
                <a:gd name="f8" fmla="val 263"/>
                <a:gd name="f9" fmla="val 75"/>
                <a:gd name="f10" fmla="val 297"/>
                <a:gd name="f11" fmla="val 323"/>
                <a:gd name="f12" fmla="val 315"/>
                <a:gd name="f13" fmla="val 308"/>
                <a:gd name="f14" fmla="val 307"/>
                <a:gd name="f15" fmla="val 305"/>
                <a:gd name="f16" fmla="val 304"/>
                <a:gd name="f17" fmla="val 79"/>
                <a:gd name="f18" fmla="val 278"/>
                <a:gd name="f19" fmla="val 70"/>
                <a:gd name="f20" fmla="val 252"/>
                <a:gd name="f21" fmla="val 62"/>
                <a:gd name="f22" fmla="val 226"/>
                <a:gd name="f23" fmla="val 38"/>
                <a:gd name="f24" fmla="val 152"/>
                <a:gd name="f25" fmla="val 17"/>
                <a:gd name="f26" fmla="val 76"/>
                <a:gd name="f27" fmla="val 2"/>
                <a:gd name="f28" fmla="val 21"/>
                <a:gd name="f29" fmla="val 4"/>
                <a:gd name="f30" fmla="val 42"/>
                <a:gd name="f31" fmla="val 7"/>
                <a:gd name="f32" fmla="val 63"/>
                <a:gd name="f33" fmla="val 119"/>
                <a:gd name="f34" fmla="val 36"/>
                <a:gd name="f35" fmla="val 174"/>
                <a:gd name="f36" fmla="*/ f0 1 88"/>
                <a:gd name="f37" fmla="*/ f1 1 330"/>
                <a:gd name="f38" fmla="val f2"/>
                <a:gd name="f39" fmla="val f3"/>
                <a:gd name="f40" fmla="val f4"/>
                <a:gd name="f41" fmla="+- f40 0 f38"/>
                <a:gd name="f42" fmla="+- f39 0 f38"/>
                <a:gd name="f43" fmla="*/ f42 1 88"/>
                <a:gd name="f44" fmla="*/ f41 1 330"/>
                <a:gd name="f45" fmla="*/ 0 1 f43"/>
                <a:gd name="f46" fmla="*/ f39 1 f43"/>
                <a:gd name="f47" fmla="*/ 0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88" h="330">
                  <a:moveTo>
                    <a:pt x="f5" y="f6"/>
                  </a:moveTo>
                  <a:cubicBezTo>
                    <a:pt x="f7" y="f8"/>
                    <a:pt x="f9" y="f10"/>
                    <a:pt x="f3" y="f4"/>
                  </a:cubicBezTo>
                  <a:cubicBezTo>
                    <a:pt x="f3" y="f11"/>
                    <a:pt x="f3" y="f12"/>
                    <a:pt x="f3" y="f13"/>
                  </a:cubicBezTo>
                  <a:cubicBezTo>
                    <a:pt x="f3" y="f14"/>
                    <a:pt x="f3" y="f15"/>
                    <a:pt x="f3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" y="f2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28" y="f33"/>
                    <a:pt x="f34" y="f35"/>
                    <a:pt x="f5" y="f6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296AAA20-4B03-ED89-22B2-43146B6E3C89}"/>
                </a:ext>
              </a:extLst>
            </p:cNvPr>
            <p:cNvSpPr/>
            <p:nvPr/>
          </p:nvSpPr>
          <p:spPr>
            <a:xfrm>
              <a:off x="1006297" y="5862684"/>
              <a:ext cx="431103" cy="990569"/>
            </a:xfrm>
            <a:custGeom>
              <a:avLst/>
              <a:gdLst>
                <a:gd name="f0" fmla="val 180"/>
                <a:gd name="f1" fmla="val w"/>
                <a:gd name="f2" fmla="val h"/>
                <a:gd name="f3" fmla="val 0"/>
                <a:gd name="f4" fmla="val 90"/>
                <a:gd name="f5" fmla="val 207"/>
                <a:gd name="f6" fmla="val 6"/>
                <a:gd name="f7" fmla="val 15"/>
                <a:gd name="f8" fmla="val 4"/>
                <a:gd name="f9" fmla="val 10"/>
                <a:gd name="f10" fmla="val 2"/>
                <a:gd name="f11" fmla="val 5"/>
                <a:gd name="f12" fmla="val 9"/>
                <a:gd name="f13" fmla="val 19"/>
                <a:gd name="f14" fmla="val 1"/>
                <a:gd name="f15" fmla="val 29"/>
                <a:gd name="f16" fmla="val 14"/>
                <a:gd name="f17" fmla="val 62"/>
                <a:gd name="f18" fmla="val 27"/>
                <a:gd name="f19" fmla="val 95"/>
                <a:gd name="f20" fmla="val 42"/>
                <a:gd name="f21" fmla="val 127"/>
                <a:gd name="f22" fmla="val 54"/>
                <a:gd name="f23" fmla="val 154"/>
                <a:gd name="f24" fmla="val 67"/>
                <a:gd name="f25" fmla="val 181"/>
                <a:gd name="f26" fmla="val 80"/>
                <a:gd name="f27" fmla="val 76"/>
                <a:gd name="f28" fmla="val 63"/>
                <a:gd name="f29" fmla="val 152"/>
                <a:gd name="f30" fmla="val 50"/>
                <a:gd name="f31" fmla="val 123"/>
                <a:gd name="f32" fmla="val 34"/>
                <a:gd name="f33" fmla="val 88"/>
                <a:gd name="f34" fmla="val 20"/>
                <a:gd name="f35" fmla="val 51"/>
                <a:gd name="f36" fmla="*/ f1 1 90"/>
                <a:gd name="f37" fmla="*/ f2 1 207"/>
                <a:gd name="f38" fmla="val f3"/>
                <a:gd name="f39" fmla="val f4"/>
                <a:gd name="f40" fmla="val f5"/>
                <a:gd name="f41" fmla="+- f40 0 f38"/>
                <a:gd name="f42" fmla="+- f39 0 f38"/>
                <a:gd name="f43" fmla="*/ f42 1 90"/>
                <a:gd name="f44" fmla="*/ f41 1 207"/>
                <a:gd name="f45" fmla="*/ 0 1 f43"/>
                <a:gd name="f46" fmla="*/ f39 1 f43"/>
                <a:gd name="f47" fmla="*/ 0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90" h="207">
                  <a:moveTo>
                    <a:pt x="f6" y="f7"/>
                  </a:moveTo>
                  <a:cubicBezTo>
                    <a:pt x="f8" y="f9"/>
                    <a:pt x="f10" y="f11"/>
                    <a:pt x="f3" y="f3"/>
                  </a:cubicBezTo>
                  <a:cubicBezTo>
                    <a:pt x="f3" y="f12"/>
                    <a:pt x="f3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5"/>
                  </a:cubicBezTo>
                  <a:cubicBezTo>
                    <a:pt x="f4" y="f5"/>
                    <a:pt x="f4" y="f5"/>
                    <a:pt x="f4" y="f5"/>
                  </a:cubicBezTo>
                  <a:cubicBezTo>
                    <a:pt x="f27" y="f0"/>
                    <a:pt x="f28" y="f29"/>
                    <a:pt x="f30" y="f31"/>
                  </a:cubicBezTo>
                  <a:cubicBezTo>
                    <a:pt x="f32" y="f33"/>
                    <a:pt x="f34" y="f35"/>
                    <a:pt x="f6" y="f7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7760166C-4150-3233-6649-7B46DECFE400}"/>
                </a:ext>
              </a:extLst>
            </p:cNvPr>
            <p:cNvSpPr/>
            <p:nvPr/>
          </p:nvSpPr>
          <p:spPr>
            <a:xfrm>
              <a:off x="521546" y="4364376"/>
              <a:ext cx="551803" cy="223596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5"/>
                <a:gd name="f4" fmla="val 467"/>
                <a:gd name="f5" fmla="val 101"/>
                <a:gd name="f6" fmla="val 409"/>
                <a:gd name="f7" fmla="val 93"/>
                <a:gd name="f8" fmla="val 388"/>
                <a:gd name="f9" fmla="val 85"/>
                <a:gd name="f10" fmla="val 366"/>
                <a:gd name="f11" fmla="val 78"/>
                <a:gd name="f12" fmla="val 344"/>
                <a:gd name="f13" fmla="val 57"/>
                <a:gd name="f14" fmla="val 281"/>
                <a:gd name="f15" fmla="val 41"/>
                <a:gd name="f16" fmla="val 216"/>
                <a:gd name="f17" fmla="val 29"/>
                <a:gd name="f18" fmla="val 151"/>
                <a:gd name="f19" fmla="val 22"/>
                <a:gd name="f20" fmla="val 119"/>
                <a:gd name="f21" fmla="val 17"/>
                <a:gd name="f22" fmla="val 86"/>
                <a:gd name="f23" fmla="val 13"/>
                <a:gd name="f24" fmla="val 53"/>
                <a:gd name="f25" fmla="val 9"/>
                <a:gd name="f26" fmla="val 35"/>
                <a:gd name="f27" fmla="val 4"/>
                <a:gd name="f28" fmla="val 18"/>
                <a:gd name="f29" fmla="val 5"/>
                <a:gd name="f30" fmla="val 51"/>
                <a:gd name="f31" fmla="val 12"/>
                <a:gd name="f32" fmla="val 102"/>
                <a:gd name="f33" fmla="val 21"/>
                <a:gd name="f34" fmla="val 152"/>
                <a:gd name="f35" fmla="val 33"/>
                <a:gd name="f36" fmla="val 218"/>
                <a:gd name="f37" fmla="val 49"/>
                <a:gd name="f38" fmla="val 283"/>
                <a:gd name="f39" fmla="val 69"/>
                <a:gd name="f40" fmla="val 347"/>
                <a:gd name="f41" fmla="val 79"/>
                <a:gd name="f42" fmla="val 378"/>
                <a:gd name="f43" fmla="val 90"/>
                <a:gd name="f44" fmla="val 410"/>
                <a:gd name="f45" fmla="val 103"/>
                <a:gd name="f46" fmla="val 441"/>
                <a:gd name="f47" fmla="val 107"/>
                <a:gd name="f48" fmla="val 449"/>
                <a:gd name="f49" fmla="val 111"/>
                <a:gd name="f50" fmla="val 458"/>
                <a:gd name="f51" fmla="val 114"/>
                <a:gd name="f52" fmla="val 464"/>
                <a:gd name="f53" fmla="val 113"/>
                <a:gd name="f54" fmla="val 461"/>
                <a:gd name="f55" fmla="val 112"/>
                <a:gd name="f56" fmla="val 108"/>
                <a:gd name="f57" fmla="val 442"/>
                <a:gd name="f58" fmla="val 104"/>
                <a:gd name="f59" fmla="val 425"/>
                <a:gd name="f60" fmla="*/ f0 1 115"/>
                <a:gd name="f61" fmla="*/ f1 1 467"/>
                <a:gd name="f62" fmla="val f2"/>
                <a:gd name="f63" fmla="val f3"/>
                <a:gd name="f64" fmla="val f4"/>
                <a:gd name="f65" fmla="+- f64 0 f62"/>
                <a:gd name="f66" fmla="+- f63 0 f62"/>
                <a:gd name="f67" fmla="*/ f66 1 115"/>
                <a:gd name="f68" fmla="*/ f65 1 467"/>
                <a:gd name="f69" fmla="*/ 0 1 f67"/>
                <a:gd name="f70" fmla="*/ f63 1 f67"/>
                <a:gd name="f71" fmla="*/ 0 1 f68"/>
                <a:gd name="f72" fmla="*/ f64 1 f68"/>
                <a:gd name="f73" fmla="*/ f69 f60 1"/>
                <a:gd name="f74" fmla="*/ f70 f60 1"/>
                <a:gd name="f75" fmla="*/ f72 f61 1"/>
                <a:gd name="f76" fmla="*/ f71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115" h="467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0"/>
                    <a:pt x="f3" y="f4"/>
                  </a:cubicBezTo>
                  <a:cubicBezTo>
                    <a:pt x="f51" y="f52"/>
                    <a:pt x="f53" y="f54"/>
                    <a:pt x="f55" y="f50"/>
                  </a:cubicBezTo>
                  <a:cubicBezTo>
                    <a:pt x="f56" y="f57"/>
                    <a:pt x="f58" y="f59"/>
                    <a:pt x="f5" y="f6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20" name="Freeform 31">
              <a:extLst>
                <a:ext uri="{FF2B5EF4-FFF2-40B4-BE49-F238E27FC236}">
                  <a16:creationId xmlns:a16="http://schemas.microsoft.com/office/drawing/2014/main" id="{43499FB3-17BD-B0BC-9D5B-B6FA6EF5A23E}"/>
                </a:ext>
              </a:extLst>
            </p:cNvPr>
            <p:cNvSpPr/>
            <p:nvPr/>
          </p:nvSpPr>
          <p:spPr>
            <a:xfrm>
              <a:off x="467898" y="1289194"/>
              <a:ext cx="174357" cy="30272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6"/>
                <a:gd name="f4" fmla="val 633"/>
                <a:gd name="f5" fmla="val 17"/>
                <a:gd name="f6" fmla="val 15"/>
                <a:gd name="f7" fmla="val 621"/>
                <a:gd name="f8" fmla="val 14"/>
                <a:gd name="f9" fmla="val 609"/>
                <a:gd name="f10" fmla="val 13"/>
                <a:gd name="f11" fmla="val 597"/>
                <a:gd name="f12" fmla="val 8"/>
                <a:gd name="f13" fmla="val 530"/>
                <a:gd name="f14" fmla="val 5"/>
                <a:gd name="f15" fmla="val 464"/>
                <a:gd name="f16" fmla="val 398"/>
                <a:gd name="f17" fmla="val 331"/>
                <a:gd name="f18" fmla="val 265"/>
                <a:gd name="f19" fmla="val 198"/>
                <a:gd name="f20" fmla="val 165"/>
                <a:gd name="f21" fmla="val 18"/>
                <a:gd name="f22" fmla="val 132"/>
                <a:gd name="f23" fmla="val 22"/>
                <a:gd name="f24" fmla="val 99"/>
                <a:gd name="f25" fmla="val 26"/>
                <a:gd name="f26" fmla="val 66"/>
                <a:gd name="f27" fmla="val 30"/>
                <a:gd name="f28" fmla="val 33"/>
                <a:gd name="f29" fmla="val 35"/>
                <a:gd name="f30" fmla="val 29"/>
                <a:gd name="f31" fmla="val 24"/>
                <a:gd name="f32" fmla="val 20"/>
                <a:gd name="f33" fmla="val 16"/>
                <a:gd name="f34" fmla="val 10"/>
                <a:gd name="f35" fmla="val 4"/>
                <a:gd name="f36" fmla="val 264"/>
                <a:gd name="f37" fmla="val 1"/>
                <a:gd name="f38" fmla="val 461"/>
                <a:gd name="f39" fmla="val 2"/>
                <a:gd name="f40" fmla="val 525"/>
                <a:gd name="f41" fmla="val 7"/>
                <a:gd name="f42" fmla="val 589"/>
                <a:gd name="f43" fmla="val 603"/>
                <a:gd name="f44" fmla="val 618"/>
                <a:gd name="f45" fmla="val 632"/>
                <a:gd name="f46" fmla="*/ f0 1 36"/>
                <a:gd name="f47" fmla="*/ f1 1 633"/>
                <a:gd name="f48" fmla="val f2"/>
                <a:gd name="f49" fmla="val f3"/>
                <a:gd name="f50" fmla="val f4"/>
                <a:gd name="f51" fmla="+- f50 0 f48"/>
                <a:gd name="f52" fmla="+- f49 0 f48"/>
                <a:gd name="f53" fmla="*/ f52 1 36"/>
                <a:gd name="f54" fmla="*/ f51 1 633"/>
                <a:gd name="f55" fmla="*/ 0 1 f53"/>
                <a:gd name="f56" fmla="*/ f49 1 f53"/>
                <a:gd name="f57" fmla="*/ 0 1 f54"/>
                <a:gd name="f58" fmla="*/ f50 1 f54"/>
                <a:gd name="f59" fmla="*/ f55 f46 1"/>
                <a:gd name="f60" fmla="*/ f56 f46 1"/>
                <a:gd name="f61" fmla="*/ f58 f47 1"/>
                <a:gd name="f62" fmla="*/ f57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36" h="633">
                  <a:moveTo>
                    <a:pt x="f5" y="f4"/>
                  </a:moveTo>
                  <a:cubicBezTo>
                    <a:pt x="f6" y="f7"/>
                    <a:pt x="f8" y="f9"/>
                    <a:pt x="f10" y="f11"/>
                  </a:cubicBezTo>
                  <a:cubicBezTo>
                    <a:pt x="f12" y="f13"/>
                    <a:pt x="f14" y="f15"/>
                    <a:pt x="f14" y="f16"/>
                  </a:cubicBezTo>
                  <a:cubicBezTo>
                    <a:pt x="f14" y="f17"/>
                    <a:pt x="f12" y="f18"/>
                    <a:pt x="f10" y="f19"/>
                  </a:cubicBezTo>
                  <a:cubicBezTo>
                    <a:pt x="f6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3" y="f2"/>
                  </a:cubicBezTo>
                  <a:cubicBezTo>
                    <a:pt x="f29" y="f2"/>
                    <a:pt x="f29" y="f2"/>
                    <a:pt x="f29" y="f2"/>
                  </a:cubicBezTo>
                  <a:cubicBezTo>
                    <a:pt x="f30" y="f28"/>
                    <a:pt x="f31" y="f26"/>
                    <a:pt x="f32" y="f24"/>
                  </a:cubicBezTo>
                  <a:cubicBezTo>
                    <a:pt x="f33" y="f22"/>
                    <a:pt x="f10" y="f20"/>
                    <a:pt x="f34" y="f19"/>
                  </a:cubicBezTo>
                  <a:cubicBezTo>
                    <a:pt x="f35" y="f36"/>
                    <a:pt x="f37" y="f17"/>
                    <a:pt x="f37" y="f16"/>
                  </a:cubicBezTo>
                  <a:cubicBezTo>
                    <a:pt x="f2" y="f38"/>
                    <a:pt x="f39" y="f40"/>
                    <a:pt x="f41" y="f42"/>
                  </a:cubicBezTo>
                  <a:cubicBezTo>
                    <a:pt x="f34" y="f43"/>
                    <a:pt x="f10" y="f44"/>
                    <a:pt x="f33" y="f45"/>
                  </a:cubicBezTo>
                  <a:cubicBezTo>
                    <a:pt x="f33" y="f45"/>
                    <a:pt x="f5" y="f4"/>
                    <a:pt x="f5" y="f4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21" name="Freeform 32">
              <a:extLst>
                <a:ext uri="{FF2B5EF4-FFF2-40B4-BE49-F238E27FC236}">
                  <a16:creationId xmlns:a16="http://schemas.microsoft.com/office/drawing/2014/main" id="{9B912EC7-AFD8-84AB-6874-06D56B2E46F6}"/>
                </a:ext>
              </a:extLst>
            </p:cNvPr>
            <p:cNvSpPr/>
            <p:nvPr/>
          </p:nvSpPr>
          <p:spPr>
            <a:xfrm>
              <a:off x="1111672" y="6571600"/>
              <a:ext cx="134124" cy="28165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"/>
                <a:gd name="f4" fmla="val 59"/>
                <a:gd name="f5" fmla="val 22"/>
                <a:gd name="f6" fmla="val 18"/>
                <a:gd name="f7" fmla="val 40"/>
                <a:gd name="f8" fmla="val 9"/>
                <a:gd name="f9" fmla="val 20"/>
                <a:gd name="f10" fmla="val 6"/>
                <a:gd name="f11" fmla="val 13"/>
                <a:gd name="f12" fmla="*/ f0 1 28"/>
                <a:gd name="f13" fmla="*/ f1 1 5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28"/>
                <a:gd name="f20" fmla="*/ f17 1 59"/>
                <a:gd name="f21" fmla="*/ 0 1 f19"/>
                <a:gd name="f22" fmla="*/ f15 1 f19"/>
                <a:gd name="f23" fmla="*/ 0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28" h="5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22" name="Freeform 33">
              <a:extLst>
                <a:ext uri="{FF2B5EF4-FFF2-40B4-BE49-F238E27FC236}">
                  <a16:creationId xmlns:a16="http://schemas.microsoft.com/office/drawing/2014/main" id="{70C739AF-E030-9145-B12F-C22E817F9FC7}"/>
                </a:ext>
              </a:extLst>
            </p:cNvPr>
            <p:cNvSpPr/>
            <p:nvPr/>
          </p:nvSpPr>
          <p:spPr>
            <a:xfrm>
              <a:off x="502389" y="4107631"/>
              <a:ext cx="82387" cy="5115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4"/>
                <a:gd name="f6" fmla="val 54"/>
                <a:gd name="f7" fmla="val 8"/>
                <a:gd name="f8" fmla="val 72"/>
                <a:gd name="f9" fmla="val 13"/>
                <a:gd name="f10" fmla="val 89"/>
                <a:gd name="f11" fmla="val 14"/>
                <a:gd name="f12" fmla="val 86"/>
                <a:gd name="f13" fmla="val 12"/>
                <a:gd name="f14" fmla="val 65"/>
                <a:gd name="f15" fmla="val 10"/>
                <a:gd name="f16" fmla="val 44"/>
                <a:gd name="f17" fmla="val 9"/>
                <a:gd name="f18" fmla="val 43"/>
                <a:gd name="f19" fmla="val 6"/>
                <a:gd name="f20" fmla="val 29"/>
                <a:gd name="f21" fmla="val 3"/>
                <a:gd name="f22" fmla="val 2"/>
                <a:gd name="f23" fmla="val 5"/>
                <a:gd name="f24" fmla="val 1"/>
                <a:gd name="f25" fmla="val 23"/>
                <a:gd name="f26" fmla="val 39"/>
                <a:gd name="f27" fmla="*/ f0 1 17"/>
                <a:gd name="f28" fmla="*/ f1 1 107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17"/>
                <a:gd name="f35" fmla="*/ f32 1 107"/>
                <a:gd name="f36" fmla="*/ 0 1 f34"/>
                <a:gd name="f37" fmla="*/ f30 1 f34"/>
                <a:gd name="f38" fmla="*/ 0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17" h="107">
                  <a:moveTo>
                    <a:pt x="f5" y="f6"/>
                  </a:moveTo>
                  <a:cubicBezTo>
                    <a:pt x="f7" y="f8"/>
                    <a:pt x="f9" y="f10"/>
                    <a:pt x="f3" y="f4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6"/>
                    <a:pt x="f17" y="f18"/>
                    <a:pt x="f17" y="f18"/>
                  </a:cubicBezTo>
                  <a:cubicBezTo>
                    <a:pt x="f19" y="f20"/>
                    <a:pt x="f21" y="f11"/>
                    <a:pt x="f2" y="f2"/>
                  </a:cubicBezTo>
                  <a:cubicBezTo>
                    <a:pt x="f2" y="f22"/>
                    <a:pt x="f2" y="f23"/>
                    <a:pt x="f2" y="f7"/>
                  </a:cubicBezTo>
                  <a:cubicBezTo>
                    <a:pt x="f24" y="f25"/>
                    <a:pt x="f21" y="f26"/>
                    <a:pt x="f5" y="f6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23" name="Freeform 34">
              <a:extLst>
                <a:ext uri="{FF2B5EF4-FFF2-40B4-BE49-F238E27FC236}">
                  <a16:creationId xmlns:a16="http://schemas.microsoft.com/office/drawing/2014/main" id="{71EB944E-3630-D8BB-580F-279948F2660D}"/>
                </a:ext>
              </a:extLst>
            </p:cNvPr>
            <p:cNvSpPr/>
            <p:nvPr/>
          </p:nvSpPr>
          <p:spPr>
            <a:xfrm>
              <a:off x="973726" y="3145801"/>
              <a:ext cx="1410169" cy="27168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4"/>
                <a:gd name="f4" fmla="val 568"/>
                <a:gd name="f5" fmla="val 8"/>
                <a:gd name="f6" fmla="val 553"/>
                <a:gd name="f7" fmla="val 9"/>
                <a:gd name="f8" fmla="val 501"/>
                <a:gd name="f9" fmla="val 19"/>
                <a:gd name="f10" fmla="val 448"/>
                <a:gd name="f11" fmla="val 35"/>
                <a:gd name="f12" fmla="val 397"/>
                <a:gd name="f13" fmla="val 51"/>
                <a:gd name="f14" fmla="val 347"/>
                <a:gd name="f15" fmla="val 73"/>
                <a:gd name="f16" fmla="val 298"/>
                <a:gd name="f17" fmla="val 99"/>
                <a:gd name="f18" fmla="val 252"/>
                <a:gd name="f19" fmla="val 124"/>
                <a:gd name="f20" fmla="val 205"/>
                <a:gd name="f21" fmla="val 154"/>
                <a:gd name="f22" fmla="val 161"/>
                <a:gd name="f23" fmla="val 187"/>
                <a:gd name="f24" fmla="val 119"/>
                <a:gd name="f25" fmla="val 203"/>
                <a:gd name="f26" fmla="val 98"/>
                <a:gd name="f27" fmla="val 220"/>
                <a:gd name="f28" fmla="val 77"/>
                <a:gd name="f29" fmla="val 238"/>
                <a:gd name="f30" fmla="val 58"/>
                <a:gd name="f31" fmla="val 247"/>
                <a:gd name="f32" fmla="val 48"/>
                <a:gd name="f33" fmla="val 256"/>
                <a:gd name="f34" fmla="val 38"/>
                <a:gd name="f35" fmla="val 265"/>
                <a:gd name="f36" fmla="val 28"/>
                <a:gd name="f37" fmla="val 274"/>
                <a:gd name="f38" fmla="val 284"/>
                <a:gd name="f39" fmla="val 293"/>
                <a:gd name="f40" fmla="val 283"/>
                <a:gd name="f41" fmla="val 273"/>
                <a:gd name="f42" fmla="val 18"/>
                <a:gd name="f43" fmla="val 264"/>
                <a:gd name="f44" fmla="val 27"/>
                <a:gd name="f45" fmla="val 255"/>
                <a:gd name="f46" fmla="val 37"/>
                <a:gd name="f47" fmla="val 246"/>
                <a:gd name="f48" fmla="val 47"/>
                <a:gd name="f49" fmla="val 237"/>
                <a:gd name="f50" fmla="val 56"/>
                <a:gd name="f51" fmla="val 218"/>
                <a:gd name="f52" fmla="val 76"/>
                <a:gd name="f53" fmla="val 201"/>
                <a:gd name="f54" fmla="val 96"/>
                <a:gd name="f55" fmla="val 185"/>
                <a:gd name="f56" fmla="val 117"/>
                <a:gd name="f57" fmla="val 151"/>
                <a:gd name="f58" fmla="val 159"/>
                <a:gd name="f59" fmla="val 121"/>
                <a:gd name="f60" fmla="val 95"/>
                <a:gd name="f61" fmla="val 249"/>
                <a:gd name="f62" fmla="val 68"/>
                <a:gd name="f63" fmla="val 296"/>
                <a:gd name="f64" fmla="val 46"/>
                <a:gd name="f65" fmla="val 345"/>
                <a:gd name="f66" fmla="val 30"/>
                <a:gd name="f67" fmla="val 396"/>
                <a:gd name="f68" fmla="val 13"/>
                <a:gd name="f69" fmla="val 445"/>
                <a:gd name="f70" fmla="val 3"/>
                <a:gd name="f71" fmla="val 497"/>
                <a:gd name="f72" fmla="val 549"/>
                <a:gd name="f73" fmla="val 555"/>
                <a:gd name="f74" fmla="val 5"/>
                <a:gd name="f75" fmla="val 561"/>
                <a:gd name="f76" fmla="val 7"/>
                <a:gd name="f77" fmla="val 563"/>
                <a:gd name="f78" fmla="val 558"/>
                <a:gd name="f79" fmla="*/ f0 1 294"/>
                <a:gd name="f80" fmla="*/ f1 1 568"/>
                <a:gd name="f81" fmla="val f2"/>
                <a:gd name="f82" fmla="val f3"/>
                <a:gd name="f83" fmla="val f4"/>
                <a:gd name="f84" fmla="+- f83 0 f81"/>
                <a:gd name="f85" fmla="+- f82 0 f81"/>
                <a:gd name="f86" fmla="*/ f85 1 294"/>
                <a:gd name="f87" fmla="*/ f84 1 568"/>
                <a:gd name="f88" fmla="*/ 0 1 f86"/>
                <a:gd name="f89" fmla="*/ f82 1 f86"/>
                <a:gd name="f90" fmla="*/ 0 1 f87"/>
                <a:gd name="f91" fmla="*/ f83 1 f87"/>
                <a:gd name="f92" fmla="*/ f88 f79 1"/>
                <a:gd name="f93" fmla="*/ f89 f79 1"/>
                <a:gd name="f94" fmla="*/ f91 f80 1"/>
                <a:gd name="f95" fmla="*/ f90 f8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2" t="f95" r="f93" b="f94"/>
              <a:pathLst>
                <a:path w="294" h="56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9"/>
                    <a:pt x="f38" y="f7"/>
                    <a:pt x="f3" y="f2"/>
                  </a:cubicBezTo>
                  <a:cubicBezTo>
                    <a:pt x="f39" y="f2"/>
                    <a:pt x="f39" y="f2"/>
                    <a:pt x="f39" y="f2"/>
                  </a:cubicBezTo>
                  <a:cubicBezTo>
                    <a:pt x="f40" y="f7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25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71"/>
                    <a:pt x="f2" y="f72"/>
                  </a:cubicBezTo>
                  <a:cubicBezTo>
                    <a:pt x="f70" y="f73"/>
                    <a:pt x="f74" y="f75"/>
                    <a:pt x="f76" y="f4"/>
                  </a:cubicBezTo>
                  <a:cubicBezTo>
                    <a:pt x="f76" y="f77"/>
                    <a:pt x="f76" y="f78"/>
                    <a:pt x="f5" y="f6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24" name="Freeform 35">
              <a:extLst>
                <a:ext uri="{FF2B5EF4-FFF2-40B4-BE49-F238E27FC236}">
                  <a16:creationId xmlns:a16="http://schemas.microsoft.com/office/drawing/2014/main" id="{BDB4822B-B9EC-F7D5-94FF-2D559D4BEB43}"/>
                </a:ext>
              </a:extLst>
            </p:cNvPr>
            <p:cNvSpPr/>
            <p:nvPr/>
          </p:nvSpPr>
          <p:spPr>
            <a:xfrm>
              <a:off x="1073350" y="6600340"/>
              <a:ext cx="120709" cy="2529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"/>
                <a:gd name="f4" fmla="val 53"/>
                <a:gd name="f5" fmla="val 5"/>
                <a:gd name="f6" fmla="val 18"/>
                <a:gd name="f7" fmla="val 12"/>
                <a:gd name="f8" fmla="val 36"/>
                <a:gd name="f9" fmla="val 19"/>
                <a:gd name="f10" fmla="val 16"/>
                <a:gd name="f11" fmla="val 8"/>
                <a:gd name="f12" fmla="*/ f0 1 25"/>
                <a:gd name="f13" fmla="*/ f1 1 53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25"/>
                <a:gd name="f20" fmla="*/ f17 1 53"/>
                <a:gd name="f21" fmla="*/ 0 1 f19"/>
                <a:gd name="f22" fmla="*/ f15 1 f19"/>
                <a:gd name="f23" fmla="*/ 0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25" h="5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25" name="Freeform 36">
              <a:extLst>
                <a:ext uri="{FF2B5EF4-FFF2-40B4-BE49-F238E27FC236}">
                  <a16:creationId xmlns:a16="http://schemas.microsoft.com/office/drawing/2014/main" id="{9C02526F-B0C1-AB00-2692-15954DA9614C}"/>
                </a:ext>
              </a:extLst>
            </p:cNvPr>
            <p:cNvSpPr/>
            <p:nvPr/>
          </p:nvSpPr>
          <p:spPr>
            <a:xfrm>
              <a:off x="973726" y="5897166"/>
              <a:ext cx="137955" cy="6744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"/>
                <a:gd name="f4" fmla="val 141"/>
                <a:gd name="f5" fmla="val 30"/>
                <a:gd name="f6" fmla="val 2"/>
                <a:gd name="f7" fmla="val 60"/>
                <a:gd name="f8" fmla="val 7"/>
                <a:gd name="f9" fmla="val 89"/>
                <a:gd name="f10" fmla="val 11"/>
                <a:gd name="f11" fmla="val 98"/>
                <a:gd name="f12" fmla="val 14"/>
                <a:gd name="f13" fmla="val 108"/>
                <a:gd name="f14" fmla="val 18"/>
                <a:gd name="f15" fmla="val 117"/>
                <a:gd name="f16" fmla="val 22"/>
                <a:gd name="f17" fmla="val 125"/>
                <a:gd name="f18" fmla="val 25"/>
                <a:gd name="f19" fmla="val 133"/>
                <a:gd name="f20" fmla="val 28"/>
                <a:gd name="f21" fmla="val 139"/>
                <a:gd name="f22" fmla="val 137"/>
                <a:gd name="f23" fmla="val 27"/>
                <a:gd name="f24" fmla="val 135"/>
                <a:gd name="f25" fmla="val 16"/>
                <a:gd name="f26" fmla="val 10"/>
                <a:gd name="f27" fmla="val 8"/>
                <a:gd name="f28" fmla="val 5"/>
                <a:gd name="f29" fmla="val 15"/>
                <a:gd name="f30" fmla="val 4"/>
                <a:gd name="f31" fmla="val 1"/>
                <a:gd name="f32" fmla="val 3"/>
                <a:gd name="f33" fmla="*/ f0 1 29"/>
                <a:gd name="f34" fmla="*/ f1 1 141"/>
                <a:gd name="f35" fmla="val f2"/>
                <a:gd name="f36" fmla="val f3"/>
                <a:gd name="f37" fmla="val f4"/>
                <a:gd name="f38" fmla="+- f37 0 f35"/>
                <a:gd name="f39" fmla="+- f36 0 f35"/>
                <a:gd name="f40" fmla="*/ f39 1 29"/>
                <a:gd name="f41" fmla="*/ f38 1 141"/>
                <a:gd name="f42" fmla="*/ 0 1 f40"/>
                <a:gd name="f43" fmla="*/ f36 1 f40"/>
                <a:gd name="f44" fmla="*/ 0 1 f41"/>
                <a:gd name="f45" fmla="*/ f37 1 f41"/>
                <a:gd name="f46" fmla="*/ f42 f33 1"/>
                <a:gd name="f47" fmla="*/ f43 f33 1"/>
                <a:gd name="f48" fmla="*/ f45 f34 1"/>
                <a:gd name="f49" fmla="*/ f44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9" h="141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3" y="f4"/>
                  </a:cubicBezTo>
                  <a:cubicBezTo>
                    <a:pt x="f20" y="f21"/>
                    <a:pt x="f20" y="f22"/>
                    <a:pt x="f23" y="f24"/>
                  </a:cubicBezTo>
                  <a:cubicBezTo>
                    <a:pt x="f25" y="f11"/>
                    <a:pt x="f26" y="f7"/>
                    <a:pt x="f27" y="f16"/>
                  </a:cubicBezTo>
                  <a:cubicBezTo>
                    <a:pt x="f8" y="f14"/>
                    <a:pt x="f28" y="f29"/>
                    <a:pt x="f30" y="f10"/>
                  </a:cubicBezTo>
                  <a:cubicBezTo>
                    <a:pt x="f6" y="f8"/>
                    <a:pt x="f31" y="f32"/>
                    <a:pt x="f2" y="f2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26" name="Freeform 37">
              <a:extLst>
                <a:ext uri="{FF2B5EF4-FFF2-40B4-BE49-F238E27FC236}">
                  <a16:creationId xmlns:a16="http://schemas.microsoft.com/office/drawing/2014/main" id="{DA3EF363-02A9-A35B-7172-6B879DF2E574}"/>
                </a:ext>
              </a:extLst>
            </p:cNvPr>
            <p:cNvSpPr/>
            <p:nvPr/>
          </p:nvSpPr>
          <p:spPr>
            <a:xfrm>
              <a:off x="973726" y="5772625"/>
              <a:ext cx="38322" cy="22800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26"/>
                <a:gd name="f6" fmla="val 1"/>
                <a:gd name="f7" fmla="val 29"/>
                <a:gd name="f8" fmla="val 2"/>
                <a:gd name="f9" fmla="val 33"/>
                <a:gd name="f10" fmla="val 4"/>
                <a:gd name="f11" fmla="val 37"/>
                <a:gd name="f12" fmla="val 5"/>
                <a:gd name="f13" fmla="val 41"/>
                <a:gd name="f14" fmla="val 7"/>
                <a:gd name="f15" fmla="val 44"/>
                <a:gd name="f16" fmla="val 38"/>
                <a:gd name="f17" fmla="val 28"/>
                <a:gd name="f18" fmla="val 19"/>
                <a:gd name="f19" fmla="val 12"/>
                <a:gd name="f20" fmla="val 3"/>
                <a:gd name="f21" fmla="val 6"/>
                <a:gd name="f22" fmla="val 11"/>
                <a:gd name="f23" fmla="*/ f0 1 8"/>
                <a:gd name="f24" fmla="*/ f1 1 48"/>
                <a:gd name="f25" fmla="val f2"/>
                <a:gd name="f26" fmla="val f3"/>
                <a:gd name="f27" fmla="val f4"/>
                <a:gd name="f28" fmla="+- f27 0 f25"/>
                <a:gd name="f29" fmla="+- f26 0 f25"/>
                <a:gd name="f30" fmla="*/ f29 1 8"/>
                <a:gd name="f31" fmla="*/ f28 1 48"/>
                <a:gd name="f32" fmla="*/ 0 1 f30"/>
                <a:gd name="f33" fmla="*/ f26 1 f30"/>
                <a:gd name="f34" fmla="*/ 0 1 f31"/>
                <a:gd name="f35" fmla="*/ f27 1 f31"/>
                <a:gd name="f36" fmla="*/ f32 f23 1"/>
                <a:gd name="f37" fmla="*/ f33 f23 1"/>
                <a:gd name="f38" fmla="*/ f35 f24 1"/>
                <a:gd name="f39" fmla="*/ f34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8" h="48">
                  <a:moveTo>
                    <a:pt x="f2" y="f5"/>
                  </a:moveTo>
                  <a:cubicBezTo>
                    <a:pt x="f6" y="f7"/>
                    <a:pt x="f8" y="f9"/>
                    <a:pt x="f10" y="f11"/>
                  </a:cubicBezTo>
                  <a:cubicBezTo>
                    <a:pt x="f12" y="f13"/>
                    <a:pt x="f14" y="f15"/>
                    <a:pt x="f3" y="f4"/>
                  </a:cubicBezTo>
                  <a:cubicBezTo>
                    <a:pt x="f14" y="f16"/>
                    <a:pt x="f14" y="f17"/>
                    <a:pt x="f14" y="f18"/>
                  </a:cubicBezTo>
                  <a:cubicBezTo>
                    <a:pt x="f12" y="f19"/>
                    <a:pt x="f20" y="f21"/>
                    <a:pt x="f2" y="f2"/>
                  </a:cubicBezTo>
                  <a:cubicBezTo>
                    <a:pt x="f2" y="f6"/>
                    <a:pt x="f2" y="f20"/>
                    <a:pt x="f2" y="f10"/>
                  </a:cubicBezTo>
                  <a:cubicBezTo>
                    <a:pt x="f2" y="f22"/>
                    <a:pt x="f2" y="f18"/>
                    <a:pt x="f2" y="f5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  <p:sp>
          <p:nvSpPr>
            <p:cNvPr id="27" name="Freeform 38">
              <a:extLst>
                <a:ext uri="{FF2B5EF4-FFF2-40B4-BE49-F238E27FC236}">
                  <a16:creationId xmlns:a16="http://schemas.microsoft.com/office/drawing/2014/main" id="{A5FB7882-A964-1DF3-792D-2FEA78B0A49E}"/>
                </a:ext>
              </a:extLst>
            </p:cNvPr>
            <p:cNvSpPr/>
            <p:nvPr/>
          </p:nvSpPr>
          <p:spPr>
            <a:xfrm>
              <a:off x="1006297" y="6322518"/>
              <a:ext cx="210760" cy="53073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4"/>
                <a:gd name="f4" fmla="val 111"/>
                <a:gd name="f5" fmla="val 11"/>
                <a:gd name="f6" fmla="val 28"/>
                <a:gd name="f7" fmla="val 7"/>
                <a:gd name="f8" fmla="val 19"/>
                <a:gd name="f9" fmla="val 4"/>
                <a:gd name="f10" fmla="val 9"/>
                <a:gd name="f11" fmla="val 3"/>
                <a:gd name="f12" fmla="val 16"/>
                <a:gd name="f13" fmla="val 33"/>
                <a:gd name="f14" fmla="val 49"/>
                <a:gd name="f15" fmla="val 12"/>
                <a:gd name="f16" fmla="val 52"/>
                <a:gd name="f17" fmla="val 13"/>
                <a:gd name="f18" fmla="val 55"/>
                <a:gd name="f19" fmla="val 14"/>
                <a:gd name="f20" fmla="val 58"/>
                <a:gd name="f21" fmla="val 22"/>
                <a:gd name="f22" fmla="val 76"/>
                <a:gd name="f23" fmla="val 30"/>
                <a:gd name="f24" fmla="val 94"/>
                <a:gd name="f25" fmla="val 39"/>
                <a:gd name="f26" fmla="val 35"/>
                <a:gd name="f27" fmla="val 92"/>
                <a:gd name="f28" fmla="val 72"/>
                <a:gd name="f29" fmla="val 18"/>
                <a:gd name="f30" fmla="val 15"/>
                <a:gd name="f31" fmla="val 36"/>
                <a:gd name="f32" fmla="*/ f0 1 44"/>
                <a:gd name="f33" fmla="*/ f1 1 111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44"/>
                <a:gd name="f40" fmla="*/ f37 1 111"/>
                <a:gd name="f41" fmla="*/ 0 1 f39"/>
                <a:gd name="f42" fmla="*/ f35 1 f39"/>
                <a:gd name="f43" fmla="*/ 0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44" h="111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7" y="f13"/>
                    <a:pt x="f5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6" y="f27"/>
                    <a:pt x="f6" y="f28"/>
                    <a:pt x="f21" y="f16"/>
                  </a:cubicBezTo>
                  <a:cubicBezTo>
                    <a:pt x="f29" y="f3"/>
                    <a:pt x="f30" y="f31"/>
                    <a:pt x="f5" y="f6"/>
                  </a:cubicBezTo>
                  <a:close/>
                </a:path>
              </a:pathLst>
            </a:custGeom>
            <a:solidFill>
              <a:srgbClr val="17406D"/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sl-SI"/>
            </a:p>
          </p:txBody>
        </p:sp>
      </p:grpSp>
      <p:sp>
        <p:nvSpPr>
          <p:cNvPr id="28" name="Rectangle 6">
            <a:extLst>
              <a:ext uri="{FF2B5EF4-FFF2-40B4-BE49-F238E27FC236}">
                <a16:creationId xmlns:a16="http://schemas.microsoft.com/office/drawing/2014/main" id="{91CC3A7E-64CD-36C6-6775-B2EC5DD1269C}"/>
              </a:ext>
            </a:extLst>
          </p:cNvPr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7406D"/>
          </a:solidFill>
          <a:ln cap="rnd">
            <a:noFill/>
            <a:prstDash val="solid"/>
          </a:ln>
        </p:spPr>
        <p:txBody>
          <a:bodyPr lIns="0" tIns="0" rIns="0" bIns="0"/>
          <a:lstStyle/>
          <a:p>
            <a:endParaRPr lang="sl-SI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B6A41AB0-5DCD-BE3B-6915-043D816994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2927" y="624105"/>
            <a:ext cx="8911687" cy="12808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35B9282D-47D3-27B1-54F7-00813F4E08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89215" y="2133596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Date Placeholder 3">
            <a:extLst>
              <a:ext uri="{FF2B5EF4-FFF2-40B4-BE49-F238E27FC236}">
                <a16:creationId xmlns:a16="http://schemas.microsoft.com/office/drawing/2014/main" id="{0C98106D-7C74-012C-7787-147BB82FC64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10361615" y="6130439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sl-SI" sz="900" b="0" i="0" u="none" strike="noStrike" kern="1200" cap="none" spc="0" baseline="0">
                <a:solidFill>
                  <a:srgbClr val="898989"/>
                </a:solidFill>
                <a:uFillTx/>
                <a:latin typeface="Century Gothic"/>
              </a:defRPr>
            </a:lvl1pPr>
          </a:lstStyle>
          <a:p>
            <a:pPr lvl="0"/>
            <a:fld id="{15BF2D44-4B18-4A0E-A2EF-06D2B1689773}" type="datetime1">
              <a:rPr lang="sl-SI"/>
              <a:pPr lvl="0"/>
              <a:t>16. 06. 2026</a:t>
            </a:fld>
            <a:endParaRPr lang="sl-SI"/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1718527B-72F6-BEED-948B-D11735A4E83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2589215" y="6135806"/>
            <a:ext cx="76199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sl-SI" sz="900" b="0" i="0" u="none" strike="noStrike" kern="1200" cap="none" spc="0" baseline="0">
                <a:solidFill>
                  <a:srgbClr val="898989"/>
                </a:solidFill>
                <a:uFillTx/>
                <a:latin typeface="Century Gothic"/>
              </a:defRPr>
            </a:lvl1pPr>
          </a:lstStyle>
          <a:p>
            <a:pPr lvl="0"/>
            <a:endParaRPr lang="sl-SI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E8B73355-9880-E064-90B2-0E29CC9C9FD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31815" y="787783"/>
            <a:ext cx="77976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sl-SI" sz="2000" b="0" i="0" u="none" strike="noStrike" kern="1200" cap="none" spc="0" baseline="0">
                <a:solidFill>
                  <a:srgbClr val="FEFFFF"/>
                </a:solidFill>
                <a:uFillTx/>
                <a:latin typeface="Century Gothic"/>
              </a:defRPr>
            </a:lvl1pPr>
          </a:lstStyle>
          <a:p>
            <a:pPr lvl="0"/>
            <a:fld id="{ABBD33D4-F7C0-4E59-A832-5C4ABC0EB0EE}" type="slidenum"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marL="0" marR="0" lvl="0" indent="0" algn="l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3600" b="0" i="0" u="none" strike="noStrike" kern="1200" cap="none" spc="0" baseline="0">
          <a:solidFill>
            <a:srgbClr val="262626"/>
          </a:solidFill>
          <a:uFillTx/>
          <a:latin typeface="Century Gothic"/>
        </a:defRPr>
      </a:lvl1pPr>
    </p:titleStyle>
    <p:bodyStyle>
      <a:lvl1pPr marL="342900" marR="0" lvl="0" indent="-3429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0F6FC6"/>
        </a:buClr>
        <a:buSzPct val="100000"/>
        <a:buFont typeface="Wingdings 3"/>
        <a:buChar char=""/>
        <a:tabLst/>
        <a:defRPr lang="en-US" sz="1800" b="0" i="0" u="none" strike="noStrike" kern="1200" cap="none" spc="0" baseline="0">
          <a:solidFill>
            <a:srgbClr val="404040"/>
          </a:solidFill>
          <a:uFillTx/>
          <a:latin typeface="Century Gothic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0F6FC6"/>
        </a:buClr>
        <a:buSzPct val="100000"/>
        <a:buFont typeface="Wingdings 3"/>
        <a:buChar char=""/>
        <a:tabLst/>
        <a:defRPr lang="en-US" sz="1600" b="0" i="0" u="none" strike="noStrike" kern="1200" cap="none" spc="0" baseline="0">
          <a:solidFill>
            <a:srgbClr val="404040"/>
          </a:solidFill>
          <a:uFillTx/>
          <a:latin typeface="Century Gothic"/>
        </a:defRPr>
      </a:lvl2pPr>
      <a:lvl3pPr marL="1143000" marR="0" lvl="2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0F6FC6"/>
        </a:buClr>
        <a:buSzPct val="100000"/>
        <a:buFont typeface="Wingdings 3"/>
        <a:buChar char=""/>
        <a:tabLst/>
        <a:defRPr lang="en-US" sz="1400" b="0" i="0" u="none" strike="noStrike" kern="1200" cap="none" spc="0" baseline="0">
          <a:solidFill>
            <a:srgbClr val="404040"/>
          </a:solidFill>
          <a:uFillTx/>
          <a:latin typeface="Century Gothic"/>
        </a:defRPr>
      </a:lvl3pPr>
      <a:lvl4pPr marL="1600200" marR="0" lvl="3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0F6FC6"/>
        </a:buClr>
        <a:buSzPct val="100000"/>
        <a:buFont typeface="Wingdings 3"/>
        <a:buChar char=""/>
        <a:tabLst/>
        <a:defRPr lang="en-US" sz="1200" b="0" i="0" u="none" strike="noStrike" kern="1200" cap="none" spc="0" baseline="0">
          <a:solidFill>
            <a:srgbClr val="404040"/>
          </a:solidFill>
          <a:uFillTx/>
          <a:latin typeface="Century Gothic"/>
        </a:defRPr>
      </a:lvl4pPr>
      <a:lvl5pPr marL="2057400" marR="0" lvl="4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0F6FC6"/>
        </a:buClr>
        <a:buSzPct val="100000"/>
        <a:buFont typeface="Wingdings 3"/>
        <a:buChar char=""/>
        <a:tabLst/>
        <a:defRPr lang="en-US" sz="1200" b="0" i="0" u="none" strike="noStrike" kern="1200" cap="none" spc="0" baseline="0">
          <a:solidFill>
            <a:srgbClr val="404040"/>
          </a:solidFill>
          <a:uFillTx/>
          <a:latin typeface="Century Gothic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microsoft.com/office/2007/relationships/media" Target="../media/media3.mp4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.jp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2.png"/><Relationship Id="rId4" Type="http://schemas.openxmlformats.org/officeDocument/2006/relationships/video" Target="../media/media3.mp4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7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8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DFBB6E-79DE-67D9-5044-79E426CFB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4941911"/>
            <a:ext cx="8077196" cy="1916088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90FE654-BC92-E626-8ED3-4E12472730D0}"/>
              </a:ext>
            </a:extLst>
          </p:cNvPr>
          <p:cNvSpPr txBox="1"/>
          <p:nvPr/>
        </p:nvSpPr>
        <p:spPr>
          <a:xfrm>
            <a:off x="2692165" y="172347"/>
            <a:ext cx="8915400" cy="315032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4000" b="1" i="0" u="none" strike="noStrike" kern="1200" cap="none" spc="0" baseline="0" dirty="0">
                <a:solidFill>
                  <a:srgbClr val="262626"/>
                </a:solidFill>
                <a:uFillTx/>
                <a:latin typeface="Titillium Web" pitchFamily="2"/>
              </a:rPr>
              <a:t>Upravljanje prometa na državnih cestah:</a:t>
            </a:r>
            <a:br>
              <a:rPr lang="sl-SI" sz="4000" b="1" i="0" u="none" strike="noStrike" kern="1200" cap="none" spc="0" baseline="0" dirty="0">
                <a:solidFill>
                  <a:srgbClr val="262626"/>
                </a:solidFill>
                <a:uFillTx/>
                <a:latin typeface="Titillium Web" pitchFamily="2"/>
              </a:rPr>
            </a:br>
            <a:r>
              <a:rPr lang="sl-SI" sz="4000" b="1" i="0" u="none" strike="noStrike" kern="1200" cap="none" spc="0" baseline="0" dirty="0">
                <a:solidFill>
                  <a:srgbClr val="262626"/>
                </a:solidFill>
                <a:uFillTx/>
                <a:latin typeface="Titillium Web" pitchFamily="2"/>
              </a:rPr>
              <a:t>vloga Sektorja za upravljanje prometa DRSI in CUVP </a:t>
            </a:r>
            <a:br>
              <a:rPr lang="en-US" sz="4000" b="0" i="0" u="none" strike="noStrike" kern="1200" cap="none" spc="0" baseline="0" dirty="0">
                <a:solidFill>
                  <a:srgbClr val="262626"/>
                </a:solidFill>
                <a:uFillTx/>
                <a:latin typeface="Century Gothic"/>
              </a:rPr>
            </a:br>
            <a:endParaRPr lang="sl-SI" sz="4000" b="0" i="0" u="none" strike="noStrike" kern="1200" cap="none" spc="0" baseline="0" dirty="0">
              <a:solidFill>
                <a:srgbClr val="262626"/>
              </a:solidFill>
              <a:uFillTx/>
              <a:latin typeface="Century Gothic"/>
            </a:endParaRP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2744C319-E627-0458-9947-63B8BD91D59C}"/>
              </a:ext>
            </a:extLst>
          </p:cNvPr>
          <p:cNvSpPr txBox="1"/>
          <p:nvPr/>
        </p:nvSpPr>
        <p:spPr>
          <a:xfrm>
            <a:off x="2589215" y="3221851"/>
            <a:ext cx="8915400" cy="1127126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8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/>
              </a:rPr>
              <a:t>JANEZ ROZMAN</a:t>
            </a:r>
            <a:endParaRPr lang="en-US" sz="2800" b="1" i="0" u="none" strike="noStrike" kern="1200" cap="none" spc="0" baseline="0" dirty="0">
              <a:solidFill>
                <a:srgbClr val="000000"/>
              </a:solidFill>
              <a:uFillTx/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4915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4F1E9-EAA1-1A2A-A63E-32C0B5D95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Wingdings 3"/>
              <a:buChar char="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1200" cap="none" spc="0" baseline="0" dirty="0">
                <a:solidFill>
                  <a:srgbClr val="000000"/>
                </a:solidFill>
                <a:uFillTx/>
                <a:latin typeface="Century Gothic"/>
              </a:rPr>
              <a:t>Skrbi za vse prometne sisteme, odvisne od električnega napajanja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Wingdings 3"/>
              <a:buChar char="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1200" cap="none" spc="0" baseline="0" dirty="0">
                <a:solidFill>
                  <a:srgbClr val="000000"/>
                </a:solidFill>
                <a:uFillTx/>
                <a:latin typeface="Century Gothic"/>
              </a:rPr>
              <a:t>Cestna razsvetljava, semaforji, predori in druga elektro-strojna oprema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Wingdings 3"/>
              <a:buChar char="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1200" cap="none" spc="0" baseline="0" dirty="0">
                <a:solidFill>
                  <a:srgbClr val="000000"/>
                </a:solidFill>
                <a:uFillTx/>
                <a:latin typeface="Century Gothic"/>
              </a:rPr>
              <a:t>Komunikacijske povezave za potrebe upravljanja prometa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Wingdings 3"/>
              <a:buChar char="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1200" cap="none" spc="0" baseline="0" dirty="0">
                <a:solidFill>
                  <a:srgbClr val="000000"/>
                </a:solidFill>
                <a:uFillTx/>
                <a:latin typeface="Century Gothic"/>
              </a:rPr>
              <a:t>Nadzor nad vzdrževanjem in prevzemi novih naprav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Wingdings 3"/>
              <a:buChar char="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1200" cap="none" spc="0" baseline="0" dirty="0">
                <a:solidFill>
                  <a:srgbClr val="000000"/>
                </a:solidFill>
                <a:uFillTx/>
                <a:latin typeface="Century Gothic"/>
              </a:rPr>
              <a:t>Tehnična podpora sistemom, povezanim v CUVP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Wingdings 3"/>
              <a:buChar char="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l-SI" sz="1800" b="0" i="0" u="none" strike="noStrike" kern="1200" cap="none" spc="0" baseline="0" dirty="0">
              <a:solidFill>
                <a:srgbClr val="000000"/>
              </a:solidFill>
              <a:uFillTx/>
              <a:latin typeface="Century Gothic"/>
            </a:endParaRP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Wingdings 3"/>
              <a:buChar char="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1200" cap="none" spc="0" baseline="0" dirty="0">
                <a:solidFill>
                  <a:srgbClr val="000000"/>
                </a:solidFill>
                <a:uFillTx/>
                <a:latin typeface="Century Gothic"/>
              </a:rPr>
              <a:t>Ključno sporočilo:</a:t>
            </a:r>
            <a:br>
              <a:rPr lang="sl-SI" sz="1800" b="0" i="0" u="none" strike="noStrike" kern="1200" cap="none" spc="0" baseline="0" dirty="0">
                <a:solidFill>
                  <a:srgbClr val="000000"/>
                </a:solidFill>
                <a:uFillTx/>
                <a:latin typeface="Century Gothic"/>
              </a:rPr>
            </a:br>
            <a:r>
              <a:rPr lang="sl-SI" sz="1800" b="0" i="0" u="none" strike="noStrike" kern="1200" cap="none" spc="0" baseline="0" dirty="0">
                <a:solidFill>
                  <a:srgbClr val="000000"/>
                </a:solidFill>
                <a:uFillTx/>
                <a:latin typeface="Century Gothic"/>
              </a:rPr>
              <a:t>»Skrbimo za vse sisteme na državnih cestah, ki omogočajo varno in učinkovito upravljanje prometa.«</a:t>
            </a:r>
          </a:p>
          <a:p>
            <a:endParaRPr lang="sl-SI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A75A459-E539-CDB6-143A-ACC8F6A42E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2388" y="623885"/>
            <a:ext cx="8912227" cy="1281110"/>
          </a:xfrm>
        </p:spPr>
        <p:txBody>
          <a:bodyPr/>
          <a:lstStyle/>
          <a:p>
            <a:pPr lvl="0"/>
            <a:r>
              <a:rPr lang="sl-SI" sz="3200" b="1" dirty="0"/>
              <a:t>SEKTOR ZA UPRAVLJANJE PROMETA (SUP)</a:t>
            </a:r>
            <a:br>
              <a:rPr lang="sl-SI" sz="3200" dirty="0"/>
            </a:br>
            <a:endParaRPr lang="sl-SI" sz="3200" dirty="0"/>
          </a:p>
        </p:txBody>
      </p:sp>
    </p:spTree>
    <p:extLst>
      <p:ext uri="{BB962C8B-B14F-4D97-AF65-F5344CB8AC3E}">
        <p14:creationId xmlns:p14="http://schemas.microsoft.com/office/powerpoint/2010/main" val="2586095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4F1E9-EAA1-1A2A-A63E-32C0B5D95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>
                <a:solidFill>
                  <a:srgbClr val="000000"/>
                </a:solidFill>
              </a:rPr>
              <a:t>Nadzorni center DRSI, ki se nahaja v Dragomlju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Začetki leta 2009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24/7 spremljanje stanja in dogodkov na državnih cestah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Več kot 2.000 povezanih naprav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Nadzor predorov, semaforjev, kamer in drugih krmilnih sistemov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Podpora Prometno-informacijskemu centru (PIC)</a:t>
            </a:r>
          </a:p>
          <a:p>
            <a:pPr lvl="0"/>
            <a:endParaRPr lang="sl-SI" dirty="0">
              <a:solidFill>
                <a:srgbClr val="000000"/>
              </a:solidFill>
            </a:endParaRPr>
          </a:p>
          <a:p>
            <a:pPr lvl="0"/>
            <a:r>
              <a:rPr lang="sl-SI" dirty="0">
                <a:solidFill>
                  <a:srgbClr val="000000"/>
                </a:solidFill>
              </a:rPr>
              <a:t>Ključno sporočilo:</a:t>
            </a:r>
            <a:br>
              <a:rPr lang="sl-SI" dirty="0">
                <a:solidFill>
                  <a:srgbClr val="000000"/>
                </a:solidFill>
              </a:rPr>
            </a:br>
            <a:r>
              <a:rPr lang="sl-SI" dirty="0">
                <a:solidFill>
                  <a:srgbClr val="000000"/>
                </a:solidFill>
              </a:rPr>
              <a:t>»CUVP deluje v ozadju, da promet teče čim bolj varno in zanesljivo.«</a:t>
            </a:r>
          </a:p>
          <a:p>
            <a:endParaRPr lang="sl-SI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4BAD067-4D51-106A-817D-FBD0F6BDB4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2388" y="623885"/>
            <a:ext cx="8912227" cy="1281110"/>
          </a:xfrm>
        </p:spPr>
        <p:txBody>
          <a:bodyPr/>
          <a:lstStyle/>
          <a:p>
            <a:pPr lvl="0"/>
            <a:r>
              <a:rPr lang="sl-SI" sz="2800" b="1" dirty="0"/>
              <a:t>CENTER ZA UPRAVLJANJE IN VODENJE PROMETA (CUVP)</a:t>
            </a:r>
            <a:endParaRPr lang="sl-SI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55D4F0-B61E-CC6E-3213-86F0D5085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4" r="33256"/>
          <a:stretch/>
        </p:blipFill>
        <p:spPr>
          <a:xfrm>
            <a:off x="2565725" y="0"/>
            <a:ext cx="7060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1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22DE3-740D-74FA-D16F-D0CF96130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4F1E9-EAA1-1A2A-A63E-32C0B5D95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50E0613A-3D49-55FC-DE71-736C76568F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BC6CA635-22ED-CDB0-A333-3709517B0A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0020" y="0"/>
            <a:ext cx="3685523" cy="4360231"/>
          </a:xfrm>
          <a:prstGeom prst="rect">
            <a:avLst/>
          </a:prstGeom>
          <a:noFill/>
          <a:ln cap="rnd">
            <a:noFill/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B4C4B0DB-983E-A50D-9AF8-FBE75A67A3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7398" y="0"/>
            <a:ext cx="3614979" cy="6858000"/>
          </a:xfrm>
          <a:prstGeom prst="rect">
            <a:avLst/>
          </a:prstGeom>
          <a:noFill/>
          <a:ln cap="rnd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82043B-C588-6906-C20D-843F6547F6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1241" y="4621617"/>
            <a:ext cx="4014022" cy="22500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A12C23-3CB4-D76D-F7F3-93524A25A49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991" b="-1"/>
          <a:stretch/>
        </p:blipFill>
        <p:spPr>
          <a:xfrm>
            <a:off x="4030287" y="4621617"/>
            <a:ext cx="4121438" cy="223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7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15416-DABF-4782-58B8-0355B44A052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399833" y="1284359"/>
            <a:ext cx="4272329" cy="3777624"/>
          </a:xfrm>
        </p:spPr>
        <p:txBody>
          <a:bodyPr>
            <a:normAutofit lnSpcReduction="10000"/>
          </a:bodyPr>
          <a:lstStyle/>
          <a:p>
            <a:pPr lvl="0"/>
            <a:r>
              <a:rPr lang="sl-SI" dirty="0">
                <a:solidFill>
                  <a:srgbClr val="000000"/>
                </a:solidFill>
                <a:latin typeface="Aptos" pitchFamily="34"/>
                <a:cs typeface="Times New Roman" pitchFamily="18"/>
              </a:rPr>
              <a:t>spremenljiva prometna signalizacija</a:t>
            </a:r>
          </a:p>
          <a:p>
            <a:pPr lvl="0"/>
            <a:r>
              <a:rPr lang="sl-SI" dirty="0">
                <a:solidFill>
                  <a:srgbClr val="000000"/>
                </a:solidFill>
                <a:latin typeface="Aptos" pitchFamily="34"/>
                <a:cs typeface="Times New Roman" pitchFamily="18"/>
              </a:rPr>
              <a:t>prikazovalniki hitrosti »Vi vozite«</a:t>
            </a:r>
          </a:p>
          <a:p>
            <a:pPr lvl="0"/>
            <a:r>
              <a:rPr lang="sl-SI" dirty="0">
                <a:solidFill>
                  <a:srgbClr val="000000"/>
                </a:solidFill>
                <a:latin typeface="Aptos" pitchFamily="34"/>
                <a:cs typeface="Times New Roman" pitchFamily="18"/>
              </a:rPr>
              <a:t>sistem Burja</a:t>
            </a:r>
          </a:p>
          <a:p>
            <a:pPr lvl="0"/>
            <a:r>
              <a:rPr lang="sl-SI" dirty="0">
                <a:solidFill>
                  <a:srgbClr val="000000"/>
                </a:solidFill>
                <a:latin typeface="Aptos" pitchFamily="34"/>
                <a:cs typeface="Times New Roman" pitchFamily="18"/>
              </a:rPr>
              <a:t>merilniki hrupa</a:t>
            </a:r>
          </a:p>
          <a:p>
            <a:pPr lvl="0"/>
            <a:r>
              <a:rPr lang="sl-SI" dirty="0">
                <a:solidFill>
                  <a:srgbClr val="000000"/>
                </a:solidFill>
                <a:latin typeface="Aptos" pitchFamily="34"/>
                <a:cs typeface="Times New Roman" pitchFamily="18"/>
              </a:rPr>
              <a:t>pametni prehodi za pešce</a:t>
            </a:r>
          </a:p>
          <a:p>
            <a:pPr lvl="0"/>
            <a:r>
              <a:rPr lang="sl-SI" dirty="0">
                <a:solidFill>
                  <a:srgbClr val="000000"/>
                </a:solidFill>
                <a:latin typeface="Aptos" pitchFamily="34"/>
                <a:cs typeface="Times New Roman" pitchFamily="18"/>
              </a:rPr>
              <a:t>vremenske postaje</a:t>
            </a:r>
          </a:p>
          <a:p>
            <a:pPr lvl="0"/>
            <a:r>
              <a:rPr lang="sl-SI" dirty="0">
                <a:solidFill>
                  <a:srgbClr val="000000"/>
                </a:solidFill>
                <a:latin typeface="Aptos" pitchFamily="34"/>
                <a:cs typeface="Times New Roman" pitchFamily="18"/>
              </a:rPr>
              <a:t>števci prometa </a:t>
            </a:r>
          </a:p>
          <a:p>
            <a:pPr lvl="0"/>
            <a:r>
              <a:rPr lang="sl-SI" dirty="0">
                <a:solidFill>
                  <a:srgbClr val="000000"/>
                </a:solidFill>
                <a:latin typeface="Aptos" pitchFamily="34"/>
                <a:cs typeface="Times New Roman" pitchFamily="18"/>
              </a:rPr>
              <a:t>ter še drugi sistemi</a:t>
            </a:r>
          </a:p>
          <a:p>
            <a:pPr lvl="0"/>
            <a:endParaRPr lang="sl-SI" dirty="0">
              <a:solidFill>
                <a:srgbClr val="000000"/>
              </a:solidFill>
              <a:latin typeface="Aptos" pitchFamily="34"/>
              <a:cs typeface="Times New Roman" pitchFamily="18"/>
            </a:endParaRPr>
          </a:p>
          <a:p>
            <a:pPr lvl="0"/>
            <a:r>
              <a:rPr lang="sl-SI" dirty="0">
                <a:solidFill>
                  <a:srgbClr val="000000"/>
                </a:solidFill>
                <a:latin typeface="Aptos" pitchFamily="34"/>
                <a:cs typeface="Times New Roman" pitchFamily="18"/>
              </a:rPr>
              <a:t>burja</a:t>
            </a:r>
            <a:endParaRPr lang="sl-SI" dirty="0">
              <a:solidFill>
                <a:srgbClr val="000000"/>
              </a:solidFill>
            </a:endParaRPr>
          </a:p>
        </p:txBody>
      </p:sp>
      <p:pic>
        <p:nvPicPr>
          <p:cNvPr id="4" name="Vrsic">
            <a:extLst>
              <a:ext uri="{FF2B5EF4-FFF2-40B4-BE49-F238E27FC236}">
                <a16:creationId xmlns:a16="http://schemas.microsoft.com/office/drawing/2014/main" id="{3F852E2E-E26E-162E-0AB7-466C939ACA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28712" r="28745"/>
          <a:stretch>
            <a:fillRect/>
          </a:stretch>
        </p:blipFill>
        <p:spPr>
          <a:xfrm>
            <a:off x="76212" y="93359"/>
            <a:ext cx="2857500" cy="3778245"/>
          </a:xfrm>
          <a:prstGeom prst="rect">
            <a:avLst/>
          </a:prstGeom>
          <a:noFill/>
          <a:ln cap="rnd">
            <a:noFill/>
          </a:ln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05A08771-293A-7F5A-99DB-2A304AD794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7677" y="3261512"/>
            <a:ext cx="1190786" cy="1800471"/>
          </a:xfrm>
          <a:prstGeom prst="rect">
            <a:avLst/>
          </a:prstGeom>
          <a:noFill/>
          <a:ln cap="rnd">
            <a:noFill/>
          </a:ln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479E49F6-B128-2D0D-7882-8EF45A3E66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35934" y="3261513"/>
            <a:ext cx="1181267" cy="1800471"/>
          </a:xfrm>
          <a:prstGeom prst="rect">
            <a:avLst/>
          </a:prstGeom>
          <a:noFill/>
          <a:ln cap="rnd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C0D9B7-6A3B-0531-709E-F61A921779F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812"/>
          <a:stretch/>
        </p:blipFill>
        <p:spPr>
          <a:xfrm>
            <a:off x="694443" y="4161749"/>
            <a:ext cx="4161575" cy="2696251"/>
          </a:xfrm>
          <a:prstGeom prst="rect">
            <a:avLst/>
          </a:prstGeom>
        </p:spPr>
      </p:pic>
      <p:pic>
        <p:nvPicPr>
          <p:cNvPr id="20" name="Video 7">
            <a:hlinkClick r:id="" action="ppaction://media"/>
            <a:extLst>
              <a:ext uri="{FF2B5EF4-FFF2-40B4-BE49-F238E27FC236}">
                <a16:creationId xmlns:a16="http://schemas.microsoft.com/office/drawing/2014/main" id="{087FEF55-5C17-025A-CDA9-F49D9E4E3F9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rcRect l="21296" r="18445"/>
          <a:stretch/>
        </p:blipFill>
        <p:spPr>
          <a:xfrm>
            <a:off x="9832100" y="0"/>
            <a:ext cx="2359900" cy="220287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144673D-715A-3C0D-61C5-35D5E4A9C6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5803" y="4169702"/>
            <a:ext cx="2066614" cy="258326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1E4723C-CAF7-5BBA-6BF8-76912FA889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3462" y="4174319"/>
            <a:ext cx="2095479" cy="25740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5E71292-4300-99B6-7F5C-70B443C4F55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5" t="16862" r="35529" b="697"/>
          <a:stretch/>
        </p:blipFill>
        <p:spPr>
          <a:xfrm>
            <a:off x="0" y="4169702"/>
            <a:ext cx="2607315" cy="2688611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1BA06A13-61BE-3697-728C-12C9A74A72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28335" y="563813"/>
            <a:ext cx="6456218" cy="659721"/>
          </a:xfrm>
        </p:spPr>
        <p:txBody>
          <a:bodyPr>
            <a:normAutofit/>
          </a:bodyPr>
          <a:lstStyle/>
          <a:p>
            <a:pPr lvl="0"/>
            <a:r>
              <a:rPr lang="sl-SI" sz="3200" b="1" dirty="0"/>
              <a:t>Drugi sistemi navezani na CUVP</a:t>
            </a:r>
            <a:endParaRPr lang="sl-SI" sz="3200" dirty="0"/>
          </a:p>
        </p:txBody>
      </p:sp>
    </p:spTree>
    <p:extLst>
      <p:ext uri="{BB962C8B-B14F-4D97-AF65-F5344CB8AC3E}">
        <p14:creationId xmlns:p14="http://schemas.microsoft.com/office/powerpoint/2010/main" val="335232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10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7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9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se kamere">
            <a:hlinkClick r:id="" action="ppaction://media"/>
            <a:extLst>
              <a:ext uri="{FF2B5EF4-FFF2-40B4-BE49-F238E27FC236}">
                <a16:creationId xmlns:a16="http://schemas.microsoft.com/office/drawing/2014/main" id="{2D4E84A5-8AD0-8DC5-8F2D-8E8BEB1164A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5392" r="5454" b="10859"/>
          <a:stretch/>
        </p:blipFill>
        <p:spPr>
          <a:xfrm>
            <a:off x="0" y="0"/>
            <a:ext cx="12192000" cy="6857609"/>
          </a:xfrm>
        </p:spPr>
      </p:pic>
    </p:spTree>
    <p:extLst>
      <p:ext uri="{BB962C8B-B14F-4D97-AF65-F5344CB8AC3E}">
        <p14:creationId xmlns:p14="http://schemas.microsoft.com/office/powerpoint/2010/main" val="228686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rižišče">
            <a:hlinkClick r:id="" action="ppaction://media"/>
            <a:extLst>
              <a:ext uri="{FF2B5EF4-FFF2-40B4-BE49-F238E27FC236}">
                <a16:creationId xmlns:a16="http://schemas.microsoft.com/office/drawing/2014/main" id="{17CF0886-F477-8B3A-C1B1-E36E8BF7F42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770" t="10792" r="3268" b="12429"/>
          <a:stretch/>
        </p:blipFill>
        <p:spPr>
          <a:xfrm>
            <a:off x="-11393" y="533912"/>
            <a:ext cx="12203393" cy="5609138"/>
          </a:xfrm>
        </p:spPr>
      </p:pic>
    </p:spTree>
    <p:extLst>
      <p:ext uri="{BB962C8B-B14F-4D97-AF65-F5344CB8AC3E}">
        <p14:creationId xmlns:p14="http://schemas.microsoft.com/office/powerpoint/2010/main" val="281160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76AB3-6D31-C426-FA2D-9F60639F2B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2388" y="623885"/>
            <a:ext cx="8912227" cy="1281110"/>
          </a:xfrm>
        </p:spPr>
        <p:txBody>
          <a:bodyPr/>
          <a:lstStyle/>
          <a:p>
            <a:pPr lvl="0"/>
            <a:r>
              <a:rPr lang="sl-SI" sz="2800" b="1" dirty="0"/>
              <a:t>RAZVOJ UPRAVLJANJA PROMETA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FEBB7-AC7C-972D-C6BB-D63C266B4F4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89215" y="1682413"/>
            <a:ext cx="8915400" cy="3777624"/>
          </a:xfrm>
        </p:spPr>
        <p:txBody>
          <a:bodyPr/>
          <a:lstStyle/>
          <a:p>
            <a:pPr lvl="0"/>
            <a:r>
              <a:rPr lang="sl-SI" dirty="0">
                <a:solidFill>
                  <a:srgbClr val="000000"/>
                </a:solidFill>
              </a:rPr>
              <a:t>Nadaljnja digitalizacija in povezovanje prometnih sistemov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Več uporabe videoanalitike in umetne inteligence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Kakovostni podatki kot temelj dobrih odločitev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Pretvorba podatkov v uporabne informacije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Večja prometna varnost in pretočnost prometa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Razvoj v korist uporabnikov cest</a:t>
            </a:r>
          </a:p>
          <a:p>
            <a:pPr marL="0" lvl="0" indent="0">
              <a:buNone/>
            </a:pPr>
            <a:endParaRPr lang="sl-SI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sl-SI" dirty="0">
                <a:solidFill>
                  <a:srgbClr val="000000"/>
                </a:solidFill>
              </a:rPr>
              <a:t>Ključno sporočilo:</a:t>
            </a:r>
            <a:br>
              <a:rPr lang="sl-SI" dirty="0">
                <a:solidFill>
                  <a:srgbClr val="000000"/>
                </a:solidFill>
              </a:rPr>
            </a:br>
            <a:r>
              <a:rPr lang="sl-SI" dirty="0">
                <a:solidFill>
                  <a:srgbClr val="000000"/>
                </a:solidFill>
              </a:rPr>
              <a:t>»Kakovost vhodnih podatkov določa kakovost rezultatov.«</a:t>
            </a:r>
          </a:p>
          <a:p>
            <a:pPr marL="0" lvl="0" indent="0">
              <a:buNone/>
            </a:pPr>
            <a:endParaRPr lang="sl-SI" dirty="0">
              <a:solidFill>
                <a:srgbClr val="000000"/>
              </a:solidFill>
            </a:endParaRPr>
          </a:p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45787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58EF5-F4A4-C73C-7B7E-5D2A8307F9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2388" y="623885"/>
            <a:ext cx="8912227" cy="1281110"/>
          </a:xfrm>
        </p:spPr>
        <p:txBody>
          <a:bodyPr/>
          <a:lstStyle/>
          <a:p>
            <a:pPr lvl="0"/>
            <a:r>
              <a:rPr lang="sl-SI" sz="2800" b="1" dirty="0">
                <a:solidFill>
                  <a:srgbClr val="000000"/>
                </a:solidFill>
              </a:rPr>
              <a:t>VIZIJA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3F7D1-D9C0-5C9E-DC08-906F8574C34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89215" y="1682413"/>
            <a:ext cx="8915400" cy="3777624"/>
          </a:xfrm>
        </p:spPr>
        <p:txBody>
          <a:bodyPr/>
          <a:lstStyle/>
          <a:p>
            <a:pPr lvl="0"/>
            <a:r>
              <a:rPr lang="sl-SI" dirty="0">
                <a:solidFill>
                  <a:srgbClr val="000000"/>
                </a:solidFill>
              </a:rPr>
              <a:t>Celostno upravljanje prometa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Povezovanje sistemov, podatkov in upravljavcev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Večja prometna varnost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Manj zastojev in krajši potovalni časi</a:t>
            </a:r>
          </a:p>
          <a:p>
            <a:pPr lvl="0"/>
            <a:r>
              <a:rPr lang="sl-SI" dirty="0">
                <a:solidFill>
                  <a:srgbClr val="000000"/>
                </a:solidFill>
              </a:rPr>
              <a:t>Uporabnik v središču vseh odločitev</a:t>
            </a:r>
          </a:p>
          <a:p>
            <a:pPr marL="0" lvl="0" indent="0">
              <a:buNone/>
            </a:pPr>
            <a:endParaRPr lang="sl-SI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sl-SI" dirty="0">
                <a:solidFill>
                  <a:srgbClr val="000000"/>
                </a:solidFill>
              </a:rPr>
              <a:t>Ključna misel:</a:t>
            </a:r>
          </a:p>
          <a:p>
            <a:pPr marL="0" lvl="0" indent="0">
              <a:buNone/>
            </a:pPr>
            <a:r>
              <a:rPr lang="sl-SI" dirty="0">
                <a:solidFill>
                  <a:srgbClr val="000000"/>
                </a:solidFill>
              </a:rPr>
              <a:t>»Ne upravljamo infrastrukture. Upravljamo promet za ljudi.«</a:t>
            </a:r>
          </a:p>
          <a:p>
            <a:pPr lvl="0"/>
            <a:endParaRPr lang="sl-SI" dirty="0">
              <a:solidFill>
                <a:srgbClr val="000000"/>
              </a:solidFill>
            </a:endParaRPr>
          </a:p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14350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22DE3-740D-74FA-D16F-D0CF96130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00681"/>
            <a:ext cx="12192000" cy="1280891"/>
          </a:xfrm>
        </p:spPr>
        <p:txBody>
          <a:bodyPr>
            <a:normAutofit fontScale="90000"/>
          </a:bodyPr>
          <a:lstStyle/>
          <a:p>
            <a:pPr algn="ctr"/>
            <a:br>
              <a:rPr lang="sl-SI" sz="3600" b="1" i="0" u="none" strike="noStrike" kern="1200" cap="none" spc="0" baseline="0" dirty="0">
                <a:solidFill>
                  <a:srgbClr val="262626"/>
                </a:solidFill>
                <a:uFillTx/>
                <a:latin typeface="Century Gothic"/>
              </a:rPr>
            </a:br>
            <a:r>
              <a:rPr lang="sl-SI" sz="3600" b="1" i="0" u="none" strike="noStrike" kern="1200" cap="none" spc="0" baseline="0" dirty="0">
                <a:solidFill>
                  <a:srgbClr val="262626"/>
                </a:solidFill>
                <a:uFillTx/>
                <a:latin typeface="Century Gothic"/>
              </a:rPr>
              <a:t>HVALA ZA VAŠO POZORNOST</a:t>
            </a:r>
            <a:br>
              <a:rPr lang="sl-SI" sz="3600" b="1" i="0" u="none" strike="noStrike" kern="1200" cap="none" spc="0" baseline="0" dirty="0">
                <a:solidFill>
                  <a:srgbClr val="262626"/>
                </a:solidFill>
                <a:uFillTx/>
                <a:latin typeface="Century Gothic"/>
              </a:rPr>
            </a:b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3124345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TM03457496%5b%5bfn=Parallax%5d%5d</Template>
  <TotalTime>1056</TotalTime>
  <Words>280</Words>
  <Application>Microsoft Office PowerPoint</Application>
  <PresentationFormat>Widescreen</PresentationFormat>
  <Paragraphs>50</Paragraphs>
  <Slides>10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Century Gothic</vt:lpstr>
      <vt:lpstr>Titillium Web</vt:lpstr>
      <vt:lpstr>Wingdings 3</vt:lpstr>
      <vt:lpstr>Wisp</vt:lpstr>
      <vt:lpstr>PowerPoint Presentation</vt:lpstr>
      <vt:lpstr>SEKTOR ZA UPRAVLJANJE PROMETA (SUP) </vt:lpstr>
      <vt:lpstr>CENTER ZA UPRAVLJANJE IN VODENJE PROMETA (CUVP)</vt:lpstr>
      <vt:lpstr>PowerPoint Presentation</vt:lpstr>
      <vt:lpstr>Drugi sistemi navezani na CUVP</vt:lpstr>
      <vt:lpstr>PowerPoint Presentation</vt:lpstr>
      <vt:lpstr>PowerPoint Presentation</vt:lpstr>
      <vt:lpstr>RAZVOJ UPRAVLJANJA PROMETA</vt:lpstr>
      <vt:lpstr>VIZIJA</vt:lpstr>
      <vt:lpstr> HVALA ZA VAŠO POZORNOST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Janez Rozman</dc:creator>
  <cp:lastModifiedBy>Janez Rozman</cp:lastModifiedBy>
  <cp:revision>7</cp:revision>
  <dcterms:created xsi:type="dcterms:W3CDTF">2026-06-14T18:24:15Z</dcterms:created>
  <dcterms:modified xsi:type="dcterms:W3CDTF">2026-06-16T07:17:04Z</dcterms:modified>
</cp:coreProperties>
</file>